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jpeg" ContentType="image/jpe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7.jpeg" ContentType="image/jpeg"/>
  <Override PartName="/ppt/media/image35.png" ContentType="image/png"/>
  <Override PartName="/ppt/media/image36.png" ContentType="image/png"/>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48" name="PlaceHolder 2"/>
          <p:cNvSpPr>
            <a:spLocks noGrp="1"/>
          </p:cNvSpPr>
          <p:nvPr>
            <p:ph type="body"/>
          </p:nvPr>
        </p:nvSpPr>
        <p:spPr>
          <a:xfrm>
            <a:off x="1154880" y="2603520"/>
            <a:ext cx="8760960" cy="1629360"/>
          </a:xfrm>
          <a:prstGeom prst="rect">
            <a:avLst/>
          </a:prstGeom>
        </p:spPr>
        <p:txBody>
          <a:bodyPr lIns="0" rIns="0" tIns="0" bIns="0"/>
          <a:p>
            <a:endParaRPr/>
          </a:p>
        </p:txBody>
      </p:sp>
      <p:sp>
        <p:nvSpPr>
          <p:cNvPr id="49" name="PlaceHolder 3"/>
          <p:cNvSpPr>
            <a:spLocks noGrp="1"/>
          </p:cNvSpPr>
          <p:nvPr>
            <p:ph type="body"/>
          </p:nvPr>
        </p:nvSpPr>
        <p:spPr>
          <a:xfrm>
            <a:off x="1154880" y="4388040"/>
            <a:ext cx="8760960" cy="162936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51" name="PlaceHolder 2"/>
          <p:cNvSpPr>
            <a:spLocks noGrp="1"/>
          </p:cNvSpPr>
          <p:nvPr>
            <p:ph type="body"/>
          </p:nvPr>
        </p:nvSpPr>
        <p:spPr>
          <a:xfrm>
            <a:off x="1154880" y="2603520"/>
            <a:ext cx="4275000" cy="1629360"/>
          </a:xfrm>
          <a:prstGeom prst="rect">
            <a:avLst/>
          </a:prstGeom>
        </p:spPr>
        <p:txBody>
          <a:bodyPr lIns="0" rIns="0" tIns="0" bIns="0"/>
          <a:p>
            <a:endParaRPr/>
          </a:p>
        </p:txBody>
      </p:sp>
      <p:sp>
        <p:nvSpPr>
          <p:cNvPr id="52" name="PlaceHolder 3"/>
          <p:cNvSpPr>
            <a:spLocks noGrp="1"/>
          </p:cNvSpPr>
          <p:nvPr>
            <p:ph type="body"/>
          </p:nvPr>
        </p:nvSpPr>
        <p:spPr>
          <a:xfrm>
            <a:off x="5644080" y="2603520"/>
            <a:ext cx="4275000" cy="1629360"/>
          </a:xfrm>
          <a:prstGeom prst="rect">
            <a:avLst/>
          </a:prstGeom>
        </p:spPr>
        <p:txBody>
          <a:bodyPr lIns="0" rIns="0" tIns="0" bIns="0"/>
          <a:p>
            <a:endParaRPr/>
          </a:p>
        </p:txBody>
      </p:sp>
      <p:sp>
        <p:nvSpPr>
          <p:cNvPr id="53" name="PlaceHolder 4"/>
          <p:cNvSpPr>
            <a:spLocks noGrp="1"/>
          </p:cNvSpPr>
          <p:nvPr>
            <p:ph type="body"/>
          </p:nvPr>
        </p:nvSpPr>
        <p:spPr>
          <a:xfrm>
            <a:off x="5644080" y="4388040"/>
            <a:ext cx="4275000" cy="1629360"/>
          </a:xfrm>
          <a:prstGeom prst="rect">
            <a:avLst/>
          </a:prstGeom>
        </p:spPr>
        <p:txBody>
          <a:bodyPr lIns="0" rIns="0" tIns="0" bIns="0"/>
          <a:p>
            <a:endParaRPr/>
          </a:p>
        </p:txBody>
      </p:sp>
      <p:sp>
        <p:nvSpPr>
          <p:cNvPr id="54" name="PlaceHolder 5"/>
          <p:cNvSpPr>
            <a:spLocks noGrp="1"/>
          </p:cNvSpPr>
          <p:nvPr>
            <p:ph type="body"/>
          </p:nvPr>
        </p:nvSpPr>
        <p:spPr>
          <a:xfrm>
            <a:off x="1154880" y="4388040"/>
            <a:ext cx="4275000" cy="162936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56" name="PlaceHolder 2"/>
          <p:cNvSpPr>
            <a:spLocks noGrp="1"/>
          </p:cNvSpPr>
          <p:nvPr>
            <p:ph type="body"/>
          </p:nvPr>
        </p:nvSpPr>
        <p:spPr>
          <a:xfrm>
            <a:off x="1154880" y="2603520"/>
            <a:ext cx="8760960" cy="3416040"/>
          </a:xfrm>
          <a:prstGeom prst="rect">
            <a:avLst/>
          </a:prstGeom>
        </p:spPr>
        <p:txBody>
          <a:bodyPr lIns="0" rIns="0" tIns="0" bIns="0"/>
          <a:p>
            <a:endParaRPr/>
          </a:p>
        </p:txBody>
      </p:sp>
      <p:sp>
        <p:nvSpPr>
          <p:cNvPr id="57" name="PlaceHolder 3"/>
          <p:cNvSpPr>
            <a:spLocks noGrp="1"/>
          </p:cNvSpPr>
          <p:nvPr>
            <p:ph type="body"/>
          </p:nvPr>
        </p:nvSpPr>
        <p:spPr>
          <a:xfrm>
            <a:off x="1154880" y="2603520"/>
            <a:ext cx="8760960" cy="3416040"/>
          </a:xfrm>
          <a:prstGeom prst="rect">
            <a:avLst/>
          </a:prstGeom>
        </p:spPr>
        <p:txBody>
          <a:bodyPr lIns="0" rIns="0" tIns="0" bIns="0"/>
          <a:p>
            <a:endParaRPr/>
          </a:p>
        </p:txBody>
      </p:sp>
      <p:pic>
        <p:nvPicPr>
          <p:cNvPr id="58" name="" descr=""/>
          <p:cNvPicPr/>
          <p:nvPr/>
        </p:nvPicPr>
        <p:blipFill>
          <a:blip r:embed="rId2"/>
          <a:stretch/>
        </p:blipFill>
        <p:spPr>
          <a:xfrm>
            <a:off x="3394440" y="2603160"/>
            <a:ext cx="4281480" cy="3416040"/>
          </a:xfrm>
          <a:prstGeom prst="rect">
            <a:avLst/>
          </a:prstGeom>
          <a:ln>
            <a:noFill/>
          </a:ln>
        </p:spPr>
      </p:pic>
      <p:pic>
        <p:nvPicPr>
          <p:cNvPr id="59" name="" descr=""/>
          <p:cNvPicPr/>
          <p:nvPr/>
        </p:nvPicPr>
        <p:blipFill>
          <a:blip r:embed="rId3"/>
          <a:stretch/>
        </p:blipFill>
        <p:spPr>
          <a:xfrm>
            <a:off x="3394440" y="2603160"/>
            <a:ext cx="4281480" cy="34160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6"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77" name="PlaceHolder 2"/>
          <p:cNvSpPr>
            <a:spLocks noGrp="1"/>
          </p:cNvSpPr>
          <p:nvPr>
            <p:ph type="subTitle"/>
          </p:nvPr>
        </p:nvSpPr>
        <p:spPr>
          <a:xfrm>
            <a:off x="1154880" y="2603520"/>
            <a:ext cx="8760960" cy="34160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79" name="PlaceHolder 2"/>
          <p:cNvSpPr>
            <a:spLocks noGrp="1"/>
          </p:cNvSpPr>
          <p:nvPr>
            <p:ph type="body"/>
          </p:nvPr>
        </p:nvSpPr>
        <p:spPr>
          <a:xfrm>
            <a:off x="1154880" y="2603520"/>
            <a:ext cx="8760960" cy="34160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81" name="PlaceHolder 2"/>
          <p:cNvSpPr>
            <a:spLocks noGrp="1"/>
          </p:cNvSpPr>
          <p:nvPr>
            <p:ph type="body"/>
          </p:nvPr>
        </p:nvSpPr>
        <p:spPr>
          <a:xfrm>
            <a:off x="1154880" y="2603520"/>
            <a:ext cx="4275000" cy="3416040"/>
          </a:xfrm>
          <a:prstGeom prst="rect">
            <a:avLst/>
          </a:prstGeom>
        </p:spPr>
        <p:txBody>
          <a:bodyPr lIns="0" rIns="0" tIns="0" bIns="0"/>
          <a:p>
            <a:endParaRPr/>
          </a:p>
        </p:txBody>
      </p:sp>
      <p:sp>
        <p:nvSpPr>
          <p:cNvPr id="82" name="PlaceHolder 3"/>
          <p:cNvSpPr>
            <a:spLocks noGrp="1"/>
          </p:cNvSpPr>
          <p:nvPr>
            <p:ph type="body"/>
          </p:nvPr>
        </p:nvSpPr>
        <p:spPr>
          <a:xfrm>
            <a:off x="5644080" y="2603520"/>
            <a:ext cx="4275000" cy="34160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3" name="PlaceHolder 1"/>
          <p:cNvSpPr>
            <a:spLocks noGrp="1"/>
          </p:cNvSpPr>
          <p:nvPr>
            <p:ph type="title"/>
          </p:nvPr>
        </p:nvSpPr>
        <p:spPr>
          <a:xfrm>
            <a:off x="1154880" y="947880"/>
            <a:ext cx="8760960" cy="72828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4" name="PlaceHolder 1"/>
          <p:cNvSpPr>
            <a:spLocks noGrp="1"/>
          </p:cNvSpPr>
          <p:nvPr>
            <p:ph type="subTitle"/>
          </p:nvPr>
        </p:nvSpPr>
        <p:spPr>
          <a:xfrm>
            <a:off x="1154880" y="947880"/>
            <a:ext cx="8760960" cy="33771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86" name="PlaceHolder 2"/>
          <p:cNvSpPr>
            <a:spLocks noGrp="1"/>
          </p:cNvSpPr>
          <p:nvPr>
            <p:ph type="body"/>
          </p:nvPr>
        </p:nvSpPr>
        <p:spPr>
          <a:xfrm>
            <a:off x="1154880" y="2603520"/>
            <a:ext cx="4275000" cy="1629360"/>
          </a:xfrm>
          <a:prstGeom prst="rect">
            <a:avLst/>
          </a:prstGeom>
        </p:spPr>
        <p:txBody>
          <a:bodyPr lIns="0" rIns="0" tIns="0" bIns="0"/>
          <a:p>
            <a:endParaRPr/>
          </a:p>
        </p:txBody>
      </p:sp>
      <p:sp>
        <p:nvSpPr>
          <p:cNvPr id="87" name="PlaceHolder 3"/>
          <p:cNvSpPr>
            <a:spLocks noGrp="1"/>
          </p:cNvSpPr>
          <p:nvPr>
            <p:ph type="body"/>
          </p:nvPr>
        </p:nvSpPr>
        <p:spPr>
          <a:xfrm>
            <a:off x="1154880" y="4388040"/>
            <a:ext cx="4275000" cy="1629360"/>
          </a:xfrm>
          <a:prstGeom prst="rect">
            <a:avLst/>
          </a:prstGeom>
        </p:spPr>
        <p:txBody>
          <a:bodyPr lIns="0" rIns="0" tIns="0" bIns="0"/>
          <a:p>
            <a:endParaRPr/>
          </a:p>
        </p:txBody>
      </p:sp>
      <p:sp>
        <p:nvSpPr>
          <p:cNvPr id="88" name="PlaceHolder 4"/>
          <p:cNvSpPr>
            <a:spLocks noGrp="1"/>
          </p:cNvSpPr>
          <p:nvPr>
            <p:ph type="body"/>
          </p:nvPr>
        </p:nvSpPr>
        <p:spPr>
          <a:xfrm>
            <a:off x="5644080" y="2603520"/>
            <a:ext cx="4275000" cy="34160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6"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27" name="PlaceHolder 2"/>
          <p:cNvSpPr>
            <a:spLocks noGrp="1"/>
          </p:cNvSpPr>
          <p:nvPr>
            <p:ph type="subTitle"/>
          </p:nvPr>
        </p:nvSpPr>
        <p:spPr>
          <a:xfrm>
            <a:off x="1154880" y="2603520"/>
            <a:ext cx="8760960" cy="34160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90" name="PlaceHolder 2"/>
          <p:cNvSpPr>
            <a:spLocks noGrp="1"/>
          </p:cNvSpPr>
          <p:nvPr>
            <p:ph type="body"/>
          </p:nvPr>
        </p:nvSpPr>
        <p:spPr>
          <a:xfrm>
            <a:off x="1154880" y="2603520"/>
            <a:ext cx="4275000" cy="3416040"/>
          </a:xfrm>
          <a:prstGeom prst="rect">
            <a:avLst/>
          </a:prstGeom>
        </p:spPr>
        <p:txBody>
          <a:bodyPr lIns="0" rIns="0" tIns="0" bIns="0"/>
          <a:p>
            <a:endParaRPr/>
          </a:p>
        </p:txBody>
      </p:sp>
      <p:sp>
        <p:nvSpPr>
          <p:cNvPr id="91" name="PlaceHolder 3"/>
          <p:cNvSpPr>
            <a:spLocks noGrp="1"/>
          </p:cNvSpPr>
          <p:nvPr>
            <p:ph type="body"/>
          </p:nvPr>
        </p:nvSpPr>
        <p:spPr>
          <a:xfrm>
            <a:off x="5644080" y="2603520"/>
            <a:ext cx="4275000" cy="1629360"/>
          </a:xfrm>
          <a:prstGeom prst="rect">
            <a:avLst/>
          </a:prstGeom>
        </p:spPr>
        <p:txBody>
          <a:bodyPr lIns="0" rIns="0" tIns="0" bIns="0"/>
          <a:p>
            <a:endParaRPr/>
          </a:p>
        </p:txBody>
      </p:sp>
      <p:sp>
        <p:nvSpPr>
          <p:cNvPr id="92" name="PlaceHolder 4"/>
          <p:cNvSpPr>
            <a:spLocks noGrp="1"/>
          </p:cNvSpPr>
          <p:nvPr>
            <p:ph type="body"/>
          </p:nvPr>
        </p:nvSpPr>
        <p:spPr>
          <a:xfrm>
            <a:off x="5644080" y="4388040"/>
            <a:ext cx="4275000" cy="162936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94" name="PlaceHolder 2"/>
          <p:cNvSpPr>
            <a:spLocks noGrp="1"/>
          </p:cNvSpPr>
          <p:nvPr>
            <p:ph type="body"/>
          </p:nvPr>
        </p:nvSpPr>
        <p:spPr>
          <a:xfrm>
            <a:off x="1154880" y="2603520"/>
            <a:ext cx="4275000" cy="1629360"/>
          </a:xfrm>
          <a:prstGeom prst="rect">
            <a:avLst/>
          </a:prstGeom>
        </p:spPr>
        <p:txBody>
          <a:bodyPr lIns="0" rIns="0" tIns="0" bIns="0"/>
          <a:p>
            <a:endParaRPr/>
          </a:p>
        </p:txBody>
      </p:sp>
      <p:sp>
        <p:nvSpPr>
          <p:cNvPr id="95" name="PlaceHolder 3"/>
          <p:cNvSpPr>
            <a:spLocks noGrp="1"/>
          </p:cNvSpPr>
          <p:nvPr>
            <p:ph type="body"/>
          </p:nvPr>
        </p:nvSpPr>
        <p:spPr>
          <a:xfrm>
            <a:off x="5644080" y="2603520"/>
            <a:ext cx="4275000" cy="1629360"/>
          </a:xfrm>
          <a:prstGeom prst="rect">
            <a:avLst/>
          </a:prstGeom>
        </p:spPr>
        <p:txBody>
          <a:bodyPr lIns="0" rIns="0" tIns="0" bIns="0"/>
          <a:p>
            <a:endParaRPr/>
          </a:p>
        </p:txBody>
      </p:sp>
      <p:sp>
        <p:nvSpPr>
          <p:cNvPr id="96" name="PlaceHolder 4"/>
          <p:cNvSpPr>
            <a:spLocks noGrp="1"/>
          </p:cNvSpPr>
          <p:nvPr>
            <p:ph type="body"/>
          </p:nvPr>
        </p:nvSpPr>
        <p:spPr>
          <a:xfrm>
            <a:off x="1154880" y="4388040"/>
            <a:ext cx="8760960" cy="162936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98" name="PlaceHolder 2"/>
          <p:cNvSpPr>
            <a:spLocks noGrp="1"/>
          </p:cNvSpPr>
          <p:nvPr>
            <p:ph type="body"/>
          </p:nvPr>
        </p:nvSpPr>
        <p:spPr>
          <a:xfrm>
            <a:off x="1154880" y="2603520"/>
            <a:ext cx="8760960" cy="1629360"/>
          </a:xfrm>
          <a:prstGeom prst="rect">
            <a:avLst/>
          </a:prstGeom>
        </p:spPr>
        <p:txBody>
          <a:bodyPr lIns="0" rIns="0" tIns="0" bIns="0"/>
          <a:p>
            <a:endParaRPr/>
          </a:p>
        </p:txBody>
      </p:sp>
      <p:sp>
        <p:nvSpPr>
          <p:cNvPr id="99" name="PlaceHolder 3"/>
          <p:cNvSpPr>
            <a:spLocks noGrp="1"/>
          </p:cNvSpPr>
          <p:nvPr>
            <p:ph type="body"/>
          </p:nvPr>
        </p:nvSpPr>
        <p:spPr>
          <a:xfrm>
            <a:off x="1154880" y="4388040"/>
            <a:ext cx="8760960" cy="162936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101" name="PlaceHolder 2"/>
          <p:cNvSpPr>
            <a:spLocks noGrp="1"/>
          </p:cNvSpPr>
          <p:nvPr>
            <p:ph type="body"/>
          </p:nvPr>
        </p:nvSpPr>
        <p:spPr>
          <a:xfrm>
            <a:off x="1154880" y="2603520"/>
            <a:ext cx="4275000" cy="1629360"/>
          </a:xfrm>
          <a:prstGeom prst="rect">
            <a:avLst/>
          </a:prstGeom>
        </p:spPr>
        <p:txBody>
          <a:bodyPr lIns="0" rIns="0" tIns="0" bIns="0"/>
          <a:p>
            <a:endParaRPr/>
          </a:p>
        </p:txBody>
      </p:sp>
      <p:sp>
        <p:nvSpPr>
          <p:cNvPr id="102" name="PlaceHolder 3"/>
          <p:cNvSpPr>
            <a:spLocks noGrp="1"/>
          </p:cNvSpPr>
          <p:nvPr>
            <p:ph type="body"/>
          </p:nvPr>
        </p:nvSpPr>
        <p:spPr>
          <a:xfrm>
            <a:off x="5644080" y="2603520"/>
            <a:ext cx="4275000" cy="1629360"/>
          </a:xfrm>
          <a:prstGeom prst="rect">
            <a:avLst/>
          </a:prstGeom>
        </p:spPr>
        <p:txBody>
          <a:bodyPr lIns="0" rIns="0" tIns="0" bIns="0"/>
          <a:p>
            <a:endParaRPr/>
          </a:p>
        </p:txBody>
      </p:sp>
      <p:sp>
        <p:nvSpPr>
          <p:cNvPr id="103" name="PlaceHolder 4"/>
          <p:cNvSpPr>
            <a:spLocks noGrp="1"/>
          </p:cNvSpPr>
          <p:nvPr>
            <p:ph type="body"/>
          </p:nvPr>
        </p:nvSpPr>
        <p:spPr>
          <a:xfrm>
            <a:off x="5644080" y="4388040"/>
            <a:ext cx="4275000" cy="1629360"/>
          </a:xfrm>
          <a:prstGeom prst="rect">
            <a:avLst/>
          </a:prstGeom>
        </p:spPr>
        <p:txBody>
          <a:bodyPr lIns="0" rIns="0" tIns="0" bIns="0"/>
          <a:p>
            <a:endParaRPr/>
          </a:p>
        </p:txBody>
      </p:sp>
      <p:sp>
        <p:nvSpPr>
          <p:cNvPr id="104" name="PlaceHolder 5"/>
          <p:cNvSpPr>
            <a:spLocks noGrp="1"/>
          </p:cNvSpPr>
          <p:nvPr>
            <p:ph type="body"/>
          </p:nvPr>
        </p:nvSpPr>
        <p:spPr>
          <a:xfrm>
            <a:off x="1154880" y="4388040"/>
            <a:ext cx="4275000" cy="162936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106" name="PlaceHolder 2"/>
          <p:cNvSpPr>
            <a:spLocks noGrp="1"/>
          </p:cNvSpPr>
          <p:nvPr>
            <p:ph type="body"/>
          </p:nvPr>
        </p:nvSpPr>
        <p:spPr>
          <a:xfrm>
            <a:off x="1154880" y="2603520"/>
            <a:ext cx="8760960" cy="3416040"/>
          </a:xfrm>
          <a:prstGeom prst="rect">
            <a:avLst/>
          </a:prstGeom>
        </p:spPr>
        <p:txBody>
          <a:bodyPr lIns="0" rIns="0" tIns="0" bIns="0"/>
          <a:p>
            <a:endParaRPr/>
          </a:p>
        </p:txBody>
      </p:sp>
      <p:sp>
        <p:nvSpPr>
          <p:cNvPr id="107" name="PlaceHolder 3"/>
          <p:cNvSpPr>
            <a:spLocks noGrp="1"/>
          </p:cNvSpPr>
          <p:nvPr>
            <p:ph type="body"/>
          </p:nvPr>
        </p:nvSpPr>
        <p:spPr>
          <a:xfrm>
            <a:off x="1154880" y="2603520"/>
            <a:ext cx="8760960" cy="3416040"/>
          </a:xfrm>
          <a:prstGeom prst="rect">
            <a:avLst/>
          </a:prstGeom>
        </p:spPr>
        <p:txBody>
          <a:bodyPr lIns="0" rIns="0" tIns="0" bIns="0"/>
          <a:p>
            <a:endParaRPr/>
          </a:p>
        </p:txBody>
      </p:sp>
      <p:pic>
        <p:nvPicPr>
          <p:cNvPr id="108" name="" descr=""/>
          <p:cNvPicPr/>
          <p:nvPr/>
        </p:nvPicPr>
        <p:blipFill>
          <a:blip r:embed="rId2"/>
          <a:stretch/>
        </p:blipFill>
        <p:spPr>
          <a:xfrm>
            <a:off x="3394440" y="2603160"/>
            <a:ext cx="4281480" cy="3416040"/>
          </a:xfrm>
          <a:prstGeom prst="rect">
            <a:avLst/>
          </a:prstGeom>
          <a:ln>
            <a:noFill/>
          </a:ln>
        </p:spPr>
      </p:pic>
      <p:pic>
        <p:nvPicPr>
          <p:cNvPr id="109" name="" descr=""/>
          <p:cNvPicPr/>
          <p:nvPr/>
        </p:nvPicPr>
        <p:blipFill>
          <a:blip r:embed="rId3"/>
          <a:stretch/>
        </p:blipFill>
        <p:spPr>
          <a:xfrm>
            <a:off x="3394440" y="2603160"/>
            <a:ext cx="4281480" cy="341604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29" name="PlaceHolder 2"/>
          <p:cNvSpPr>
            <a:spLocks noGrp="1"/>
          </p:cNvSpPr>
          <p:nvPr>
            <p:ph type="body"/>
          </p:nvPr>
        </p:nvSpPr>
        <p:spPr>
          <a:xfrm>
            <a:off x="1154880" y="2603520"/>
            <a:ext cx="8760960" cy="34160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31" name="PlaceHolder 2"/>
          <p:cNvSpPr>
            <a:spLocks noGrp="1"/>
          </p:cNvSpPr>
          <p:nvPr>
            <p:ph type="body"/>
          </p:nvPr>
        </p:nvSpPr>
        <p:spPr>
          <a:xfrm>
            <a:off x="1154880" y="2603520"/>
            <a:ext cx="4275000" cy="3416040"/>
          </a:xfrm>
          <a:prstGeom prst="rect">
            <a:avLst/>
          </a:prstGeom>
        </p:spPr>
        <p:txBody>
          <a:bodyPr lIns="0" rIns="0" tIns="0" bIns="0"/>
          <a:p>
            <a:endParaRPr/>
          </a:p>
        </p:txBody>
      </p:sp>
      <p:sp>
        <p:nvSpPr>
          <p:cNvPr id="32" name="PlaceHolder 3"/>
          <p:cNvSpPr>
            <a:spLocks noGrp="1"/>
          </p:cNvSpPr>
          <p:nvPr>
            <p:ph type="body"/>
          </p:nvPr>
        </p:nvSpPr>
        <p:spPr>
          <a:xfrm>
            <a:off x="5644080" y="2603520"/>
            <a:ext cx="4275000" cy="34160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3" name="PlaceHolder 1"/>
          <p:cNvSpPr>
            <a:spLocks noGrp="1"/>
          </p:cNvSpPr>
          <p:nvPr>
            <p:ph type="title"/>
          </p:nvPr>
        </p:nvSpPr>
        <p:spPr>
          <a:xfrm>
            <a:off x="1154880" y="947880"/>
            <a:ext cx="8760960" cy="72828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4" name="PlaceHolder 1"/>
          <p:cNvSpPr>
            <a:spLocks noGrp="1"/>
          </p:cNvSpPr>
          <p:nvPr>
            <p:ph type="subTitle"/>
          </p:nvPr>
        </p:nvSpPr>
        <p:spPr>
          <a:xfrm>
            <a:off x="1154880" y="947880"/>
            <a:ext cx="8760960" cy="337716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36" name="PlaceHolder 2"/>
          <p:cNvSpPr>
            <a:spLocks noGrp="1"/>
          </p:cNvSpPr>
          <p:nvPr>
            <p:ph type="body"/>
          </p:nvPr>
        </p:nvSpPr>
        <p:spPr>
          <a:xfrm>
            <a:off x="1154880" y="2603520"/>
            <a:ext cx="4275000" cy="1629360"/>
          </a:xfrm>
          <a:prstGeom prst="rect">
            <a:avLst/>
          </a:prstGeom>
        </p:spPr>
        <p:txBody>
          <a:bodyPr lIns="0" rIns="0" tIns="0" bIns="0"/>
          <a:p>
            <a:endParaRPr/>
          </a:p>
        </p:txBody>
      </p:sp>
      <p:sp>
        <p:nvSpPr>
          <p:cNvPr id="37" name="PlaceHolder 3"/>
          <p:cNvSpPr>
            <a:spLocks noGrp="1"/>
          </p:cNvSpPr>
          <p:nvPr>
            <p:ph type="body"/>
          </p:nvPr>
        </p:nvSpPr>
        <p:spPr>
          <a:xfrm>
            <a:off x="1154880" y="4388040"/>
            <a:ext cx="4275000" cy="1629360"/>
          </a:xfrm>
          <a:prstGeom prst="rect">
            <a:avLst/>
          </a:prstGeom>
        </p:spPr>
        <p:txBody>
          <a:bodyPr lIns="0" rIns="0" tIns="0" bIns="0"/>
          <a:p>
            <a:endParaRPr/>
          </a:p>
        </p:txBody>
      </p:sp>
      <p:sp>
        <p:nvSpPr>
          <p:cNvPr id="38" name="PlaceHolder 4"/>
          <p:cNvSpPr>
            <a:spLocks noGrp="1"/>
          </p:cNvSpPr>
          <p:nvPr>
            <p:ph type="body"/>
          </p:nvPr>
        </p:nvSpPr>
        <p:spPr>
          <a:xfrm>
            <a:off x="5644080" y="2603520"/>
            <a:ext cx="4275000" cy="34160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40" name="PlaceHolder 2"/>
          <p:cNvSpPr>
            <a:spLocks noGrp="1"/>
          </p:cNvSpPr>
          <p:nvPr>
            <p:ph type="body"/>
          </p:nvPr>
        </p:nvSpPr>
        <p:spPr>
          <a:xfrm>
            <a:off x="1154880" y="2603520"/>
            <a:ext cx="4275000" cy="3416040"/>
          </a:xfrm>
          <a:prstGeom prst="rect">
            <a:avLst/>
          </a:prstGeom>
        </p:spPr>
        <p:txBody>
          <a:bodyPr lIns="0" rIns="0" tIns="0" bIns="0"/>
          <a:p>
            <a:endParaRPr/>
          </a:p>
        </p:txBody>
      </p:sp>
      <p:sp>
        <p:nvSpPr>
          <p:cNvPr id="41" name="PlaceHolder 3"/>
          <p:cNvSpPr>
            <a:spLocks noGrp="1"/>
          </p:cNvSpPr>
          <p:nvPr>
            <p:ph type="body"/>
          </p:nvPr>
        </p:nvSpPr>
        <p:spPr>
          <a:xfrm>
            <a:off x="5644080" y="2603520"/>
            <a:ext cx="4275000" cy="1629360"/>
          </a:xfrm>
          <a:prstGeom prst="rect">
            <a:avLst/>
          </a:prstGeom>
        </p:spPr>
        <p:txBody>
          <a:bodyPr lIns="0" rIns="0" tIns="0" bIns="0"/>
          <a:p>
            <a:endParaRPr/>
          </a:p>
        </p:txBody>
      </p:sp>
      <p:sp>
        <p:nvSpPr>
          <p:cNvPr id="42" name="PlaceHolder 4"/>
          <p:cNvSpPr>
            <a:spLocks noGrp="1"/>
          </p:cNvSpPr>
          <p:nvPr>
            <p:ph type="body"/>
          </p:nvPr>
        </p:nvSpPr>
        <p:spPr>
          <a:xfrm>
            <a:off x="5644080" y="4388040"/>
            <a:ext cx="4275000" cy="162936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154880" y="947880"/>
            <a:ext cx="8760960" cy="728280"/>
          </a:xfrm>
          <a:prstGeom prst="rect">
            <a:avLst/>
          </a:prstGeom>
        </p:spPr>
        <p:txBody>
          <a:bodyPr lIns="0" rIns="0" tIns="0" bIns="0" anchor="ctr"/>
          <a:p>
            <a:endParaRPr/>
          </a:p>
        </p:txBody>
      </p:sp>
      <p:sp>
        <p:nvSpPr>
          <p:cNvPr id="44" name="PlaceHolder 2"/>
          <p:cNvSpPr>
            <a:spLocks noGrp="1"/>
          </p:cNvSpPr>
          <p:nvPr>
            <p:ph type="body"/>
          </p:nvPr>
        </p:nvSpPr>
        <p:spPr>
          <a:xfrm>
            <a:off x="1154880" y="2603520"/>
            <a:ext cx="4275000" cy="1629360"/>
          </a:xfrm>
          <a:prstGeom prst="rect">
            <a:avLst/>
          </a:prstGeom>
        </p:spPr>
        <p:txBody>
          <a:bodyPr lIns="0" rIns="0" tIns="0" bIns="0"/>
          <a:p>
            <a:endParaRPr/>
          </a:p>
        </p:txBody>
      </p:sp>
      <p:sp>
        <p:nvSpPr>
          <p:cNvPr id="45" name="PlaceHolder 3"/>
          <p:cNvSpPr>
            <a:spLocks noGrp="1"/>
          </p:cNvSpPr>
          <p:nvPr>
            <p:ph type="body"/>
          </p:nvPr>
        </p:nvSpPr>
        <p:spPr>
          <a:xfrm>
            <a:off x="5644080" y="2603520"/>
            <a:ext cx="4275000" cy="1629360"/>
          </a:xfrm>
          <a:prstGeom prst="rect">
            <a:avLst/>
          </a:prstGeom>
        </p:spPr>
        <p:txBody>
          <a:bodyPr lIns="0" rIns="0" tIns="0" bIns="0"/>
          <a:p>
            <a:endParaRPr/>
          </a:p>
        </p:txBody>
      </p:sp>
      <p:sp>
        <p:nvSpPr>
          <p:cNvPr id="46" name="PlaceHolder 4"/>
          <p:cNvSpPr>
            <a:spLocks noGrp="1"/>
          </p:cNvSpPr>
          <p:nvPr>
            <p:ph type="body"/>
          </p:nvPr>
        </p:nvSpPr>
        <p:spPr>
          <a:xfrm>
            <a:off x="1154880" y="4388040"/>
            <a:ext cx="8760960" cy="162936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12191760" cy="6857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8609040" y="5867280"/>
            <a:ext cx="990360" cy="9903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8609040" y="1676520"/>
            <a:ext cx="2819160" cy="28191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7999560" y="1440"/>
            <a:ext cx="1599840" cy="1599840"/>
          </a:xfrm>
          <a:prstGeom prst="ellipse">
            <a:avLst/>
          </a:prstGeom>
          <a:gradFill>
            <a:gsLst>
              <a:gs pos="0">
                <a:schemeClr val="accent1">
                  <a:lumMod val="60000"/>
                  <a:lumOff val="40000"/>
                  <a:alpha val="14000"/>
                </a:schemeClr>
              </a:gs>
              <a:gs pos="36000">
                <a:schemeClr val="accent1">
                  <a:lumMod val="60000"/>
                  <a:lumOff val="40000"/>
                  <a:alpha val="7000"/>
                </a:schemeClr>
              </a:gs>
              <a:gs pos="73000">
                <a:schemeClr val="accent1">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0" y="2895480"/>
            <a:ext cx="2361960" cy="236196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0" y="2666880"/>
            <a:ext cx="4190760" cy="4190760"/>
          </a:xfrm>
          <a:prstGeom prst="ellipse">
            <a:avLst/>
          </a:prstGeom>
          <a:gradFill>
            <a:gsLst>
              <a:gs pos="0">
                <a:schemeClr val="accent1">
                  <a:lumMod val="60000"/>
                  <a:lumOff val="40000"/>
                  <a:alpha val="11000"/>
                </a:schemeClr>
              </a:gs>
              <a:gs pos="36000">
                <a:schemeClr val="accent1">
                  <a:lumMod val="60000"/>
                  <a:lumOff val="40000"/>
                  <a:alpha val="10000"/>
                </a:schemeClr>
              </a:gs>
              <a:gs pos="75000">
                <a:schemeClr val="accent1">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8609040" y="5865120"/>
            <a:ext cx="990360" cy="990360"/>
          </a:xfrm>
          <a:prstGeom prst="ellipse">
            <a:avLst/>
          </a:prstGeom>
          <a:gradFill>
            <a:gsLst>
              <a:gs pos="0">
                <a:schemeClr val="accent1">
                  <a:lumMod val="60000"/>
                  <a:lumOff val="40000"/>
                  <a:alpha val="10000"/>
                </a:schemeClr>
              </a:gs>
              <a:gs pos="31000">
                <a:schemeClr val="accent1">
                  <a:lumMod val="60000"/>
                  <a:lumOff val="40000"/>
                  <a:alpha val="5000"/>
                </a:schemeClr>
              </a:gs>
              <a:gs pos="66000">
                <a:schemeClr val="accent1">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rot="21010200">
            <a:off x="8490960" y="17974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8" name="CustomShape 9"/>
          <p:cNvSpPr/>
          <p:nvPr/>
        </p:nvSpPr>
        <p:spPr>
          <a:xfrm>
            <a:off x="459360" y="1866240"/>
            <a:ext cx="1127736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9" name="CustomShape 10"/>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sp>
        <p:nvSpPr>
          <p:cNvPr id="10" name="CustomShape 11" hidden="1"/>
          <p:cNvSpPr/>
          <p:nvPr/>
        </p:nvSpPr>
        <p:spPr>
          <a:xfrm>
            <a:off x="1044360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 name="CustomShape 12"/>
          <p:cNvSpPr/>
          <p:nvPr/>
        </p:nvSpPr>
        <p:spPr>
          <a:xfrm>
            <a:off x="0" y="0"/>
            <a:ext cx="12191760" cy="685764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2" name="CustomShape 13"/>
          <p:cNvSpPr/>
          <p:nvPr/>
        </p:nvSpPr>
        <p:spPr>
          <a:xfrm>
            <a:off x="8609040" y="5867280"/>
            <a:ext cx="990360" cy="9903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 name="CustomShape 14"/>
          <p:cNvSpPr/>
          <p:nvPr/>
        </p:nvSpPr>
        <p:spPr>
          <a:xfrm>
            <a:off x="8609040" y="1676520"/>
            <a:ext cx="2819160" cy="28191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4" name="CustomShape 15"/>
          <p:cNvSpPr/>
          <p:nvPr/>
        </p:nvSpPr>
        <p:spPr>
          <a:xfrm>
            <a:off x="7999560" y="1440"/>
            <a:ext cx="1599840" cy="1599840"/>
          </a:xfrm>
          <a:prstGeom prst="ellipse">
            <a:avLst/>
          </a:prstGeom>
          <a:gradFill>
            <a:gsLst>
              <a:gs pos="0">
                <a:schemeClr val="accent1">
                  <a:lumMod val="60000"/>
                  <a:lumOff val="40000"/>
                  <a:alpha val="14000"/>
                </a:schemeClr>
              </a:gs>
              <a:gs pos="36000">
                <a:schemeClr val="accent1">
                  <a:lumMod val="60000"/>
                  <a:lumOff val="40000"/>
                  <a:alpha val="7000"/>
                </a:schemeClr>
              </a:gs>
              <a:gs pos="73000">
                <a:schemeClr val="accent1">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a:off x="0" y="2895480"/>
            <a:ext cx="2361960" cy="236196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6" name="CustomShape 17"/>
          <p:cNvSpPr/>
          <p:nvPr/>
        </p:nvSpPr>
        <p:spPr>
          <a:xfrm>
            <a:off x="0" y="2666880"/>
            <a:ext cx="4190760" cy="4190760"/>
          </a:xfrm>
          <a:prstGeom prst="ellipse">
            <a:avLst/>
          </a:prstGeom>
          <a:gradFill>
            <a:gsLst>
              <a:gs pos="0">
                <a:schemeClr val="accent1">
                  <a:lumMod val="60000"/>
                  <a:lumOff val="40000"/>
                  <a:alpha val="11000"/>
                </a:schemeClr>
              </a:gs>
              <a:gs pos="36000">
                <a:schemeClr val="accent1">
                  <a:lumMod val="60000"/>
                  <a:lumOff val="40000"/>
                  <a:alpha val="10000"/>
                </a:schemeClr>
              </a:gs>
              <a:gs pos="75000">
                <a:schemeClr val="accent1">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7" name="CustomShape 18"/>
          <p:cNvSpPr/>
          <p:nvPr/>
        </p:nvSpPr>
        <p:spPr>
          <a:xfrm>
            <a:off x="8609040" y="5865120"/>
            <a:ext cx="990360" cy="990360"/>
          </a:xfrm>
          <a:prstGeom prst="ellipse">
            <a:avLst/>
          </a:prstGeom>
          <a:gradFill>
            <a:gsLst>
              <a:gs pos="0">
                <a:schemeClr val="accent1">
                  <a:lumMod val="60000"/>
                  <a:lumOff val="40000"/>
                  <a:alpha val="10000"/>
                </a:schemeClr>
              </a:gs>
              <a:gs pos="31000">
                <a:schemeClr val="accent1">
                  <a:lumMod val="60000"/>
                  <a:lumOff val="40000"/>
                  <a:alpha val="5000"/>
                </a:schemeClr>
              </a:gs>
              <a:gs pos="66000">
                <a:schemeClr val="accent1">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 name="CustomShape 19"/>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sp>
        <p:nvSpPr>
          <p:cNvPr id="19" name="PlaceHolder 20"/>
          <p:cNvSpPr>
            <a:spLocks noGrp="1"/>
          </p:cNvSpPr>
          <p:nvPr>
            <p:ph type="title"/>
          </p:nvPr>
        </p:nvSpPr>
        <p:spPr>
          <a:xfrm>
            <a:off x="1154880" y="2099880"/>
            <a:ext cx="8825400" cy="2677320"/>
          </a:xfrm>
          <a:prstGeom prst="rect">
            <a:avLst/>
          </a:prstGeom>
        </p:spPr>
        <p:txBody>
          <a:bodyPr anchor="b"/>
          <a:p>
            <a:pPr>
              <a:lnSpc>
                <a:spcPct val="100000"/>
              </a:lnSpc>
            </a:pPr>
            <a:r>
              <a:rPr lang="en-US" sz="5400" spc="-1" strike="noStrike">
                <a:solidFill>
                  <a:srgbClr val="ebebeb"/>
                </a:solidFill>
                <a:uFill>
                  <a:solidFill>
                    <a:srgbClr val="ffffff"/>
                  </a:solidFill>
                </a:uFill>
                <a:latin typeface="Century Gothic"/>
              </a:rPr>
              <a:t>Click to edit Master title style</a:t>
            </a:r>
            <a:endParaRPr/>
          </a:p>
        </p:txBody>
      </p:sp>
      <p:sp>
        <p:nvSpPr>
          <p:cNvPr id="20" name="PlaceHolder 21"/>
          <p:cNvSpPr>
            <a:spLocks noGrp="1"/>
          </p:cNvSpPr>
          <p:nvPr>
            <p:ph type="subTitle"/>
          </p:nvPr>
        </p:nvSpPr>
        <p:spPr>
          <a:xfrm>
            <a:off x="1154880" y="4777560"/>
            <a:ext cx="8825400" cy="861120"/>
          </a:xfrm>
          <a:prstGeom prst="rect">
            <a:avLst/>
          </a:prstGeom>
        </p:spPr>
        <p:txBody>
          <a:bodyPr/>
          <a:p>
            <a:pPr>
              <a:lnSpc>
                <a:spcPct val="100000"/>
              </a:lnSpc>
            </a:pPr>
            <a:r>
              <a:rPr lang="en-US" sz="1800" spc="-1" strike="noStrike" cap="all">
                <a:solidFill>
                  <a:srgbClr val="f5a408"/>
                </a:solidFill>
                <a:uFill>
                  <a:solidFill>
                    <a:srgbClr val="ffffff"/>
                  </a:solidFill>
                </a:uFill>
                <a:latin typeface="Century Gothic"/>
              </a:rPr>
              <a:t>Click to edit Master subtitle style</a:t>
            </a:r>
            <a:endParaRPr/>
          </a:p>
        </p:txBody>
      </p:sp>
      <p:sp>
        <p:nvSpPr>
          <p:cNvPr id="21" name="PlaceHolder 22"/>
          <p:cNvSpPr>
            <a:spLocks noGrp="1"/>
          </p:cNvSpPr>
          <p:nvPr>
            <p:ph type="dt"/>
          </p:nvPr>
        </p:nvSpPr>
        <p:spPr>
          <a:xfrm rot="5400000">
            <a:off x="10176480" y="1792080"/>
            <a:ext cx="990360" cy="304560"/>
          </a:xfrm>
          <a:prstGeom prst="rect">
            <a:avLst/>
          </a:prstGeom>
        </p:spPr>
        <p:txBody>
          <a:bodyPr/>
          <a:p>
            <a:pPr>
              <a:lnSpc>
                <a:spcPct val="100000"/>
              </a:lnSpc>
            </a:pPr>
            <a:r>
              <a:rPr lang="en-US" sz="1000" spc="-1" strike="noStrike">
                <a:solidFill>
                  <a:srgbClr val="ffffff"/>
                </a:solidFill>
                <a:uFill>
                  <a:solidFill>
                    <a:srgbClr val="ffffff"/>
                  </a:solidFill>
                </a:uFill>
                <a:latin typeface="Century Gothic"/>
              </a:rPr>
              <a:t>9/7/16</a:t>
            </a:r>
            <a:endParaRPr/>
          </a:p>
        </p:txBody>
      </p:sp>
      <p:sp>
        <p:nvSpPr>
          <p:cNvPr id="22" name="PlaceHolder 23"/>
          <p:cNvSpPr>
            <a:spLocks noGrp="1"/>
          </p:cNvSpPr>
          <p:nvPr>
            <p:ph type="ftr"/>
          </p:nvPr>
        </p:nvSpPr>
        <p:spPr>
          <a:xfrm rot="5400000">
            <a:off x="8963640" y="3226680"/>
            <a:ext cx="3859560" cy="304560"/>
          </a:xfrm>
          <a:prstGeom prst="rect">
            <a:avLst/>
          </a:prstGeom>
        </p:spPr>
        <p:txBody>
          <a:bodyPr anchor="b"/>
          <a:p>
            <a:endParaRPr/>
          </a:p>
        </p:txBody>
      </p:sp>
      <p:sp>
        <p:nvSpPr>
          <p:cNvPr id="23" name="CustomShape 24"/>
          <p:cNvSpPr/>
          <p:nvPr/>
        </p:nvSpPr>
        <p:spPr>
          <a:xfrm>
            <a:off x="1044360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4" name="PlaceHolder 25"/>
          <p:cNvSpPr>
            <a:spLocks noGrp="1"/>
          </p:cNvSpPr>
          <p:nvPr>
            <p:ph type="sldNum"/>
          </p:nvPr>
        </p:nvSpPr>
        <p:spPr>
          <a:xfrm>
            <a:off x="10351080" y="292680"/>
            <a:ext cx="837720" cy="767160"/>
          </a:xfrm>
          <a:prstGeom prst="rect">
            <a:avLst/>
          </a:prstGeom>
        </p:spPr>
        <p:txBody>
          <a:bodyPr anchor="b"/>
          <a:p>
            <a:pPr algn="ctr">
              <a:lnSpc>
                <a:spcPct val="100000"/>
              </a:lnSpc>
            </a:pPr>
            <a:fld id="{97D1F783-3A22-4568-8491-0017E1B104D8}" type="slidenum">
              <a:rPr lang="en-US" sz="2800" spc="-1" strike="noStrike">
                <a:solidFill>
                  <a:srgbClr val="ffffff"/>
                </a:solidFill>
                <a:uFill>
                  <a:solidFill>
                    <a:srgbClr val="ffffff"/>
                  </a:solidFill>
                </a:uFill>
                <a:latin typeface="Century Gothic"/>
              </a:rPr>
              <a:t>&lt;number&gt;</a:t>
            </a:fld>
            <a:endParaRPr/>
          </a:p>
        </p:txBody>
      </p:sp>
      <p:sp>
        <p:nvSpPr>
          <p:cNvPr id="25" name="PlaceHolder 26"/>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StarSymbol"/>
              <a:buChar char=""/>
            </a:pPr>
            <a:r>
              <a:rPr lang="en-US" sz="1800" spc="-1">
                <a:latin typeface="Century Gothic"/>
              </a:rPr>
              <a:t>Click to edit the outline text format</a:t>
            </a:r>
            <a:endParaRPr/>
          </a:p>
          <a:p>
            <a:pPr lvl="1" marL="864000" indent="-324000">
              <a:buClr>
                <a:srgbClr val="ffffff"/>
              </a:buClr>
              <a:buSzPct val="75000"/>
              <a:buFont typeface="StarSymbol"/>
              <a:buChar char=""/>
            </a:pPr>
            <a:r>
              <a:rPr lang="en-US" sz="1400" spc="-1">
                <a:latin typeface="Century Gothic"/>
              </a:rPr>
              <a:t>Second Outline Level</a:t>
            </a:r>
            <a:endParaRPr/>
          </a:p>
          <a:p>
            <a:pPr lvl="2" marL="1296000" indent="-288000">
              <a:buClr>
                <a:srgbClr val="ffffff"/>
              </a:buClr>
              <a:buSzPct val="45000"/>
              <a:buFont typeface="StarSymbol"/>
              <a:buChar char=""/>
            </a:pPr>
            <a:r>
              <a:rPr lang="en-US" sz="1200" spc="-1">
                <a:latin typeface="Century Gothic"/>
              </a:rPr>
              <a:t>Third Outline Level</a:t>
            </a:r>
            <a:endParaRPr/>
          </a:p>
          <a:p>
            <a:pPr lvl="3" marL="1728000" indent="-216000">
              <a:buClr>
                <a:srgbClr val="ffffff"/>
              </a:buClr>
              <a:buSzPct val="75000"/>
              <a:buFont typeface="StarSymbol"/>
              <a:buChar char=""/>
            </a:pPr>
            <a:r>
              <a:rPr lang="en-US" sz="1200" spc="-1">
                <a:latin typeface="Century Gothic"/>
              </a:rPr>
              <a:t>Fourth Outline Level</a:t>
            </a:r>
            <a:endParaRPr/>
          </a:p>
          <a:p>
            <a:pPr lvl="4" marL="2160000" indent="-216000">
              <a:buClr>
                <a:srgbClr val="ffffff"/>
              </a:buClr>
              <a:buSzPct val="45000"/>
              <a:buFont typeface="StarSymbol"/>
              <a:buChar char=""/>
            </a:pPr>
            <a:r>
              <a:rPr lang="en-US" sz="2000" spc="-1">
                <a:latin typeface="Century Gothic"/>
              </a:rPr>
              <a:t>Fifth Outline Level</a:t>
            </a:r>
            <a:endParaRPr/>
          </a:p>
          <a:p>
            <a:pPr lvl="5" marL="2592000" indent="-216000">
              <a:buClr>
                <a:srgbClr val="ffffff"/>
              </a:buClr>
              <a:buSzPct val="45000"/>
              <a:buFont typeface="StarSymbol"/>
              <a:buChar char=""/>
            </a:pPr>
            <a:r>
              <a:rPr lang="en-US" sz="2000" spc="-1">
                <a:latin typeface="Century Gothic"/>
              </a:rPr>
              <a:t>Sixth Outline Level</a:t>
            </a:r>
            <a:endParaRPr/>
          </a:p>
          <a:p>
            <a:pPr lvl="6" marL="3024000" indent="-216000">
              <a:buClr>
                <a:srgbClr val="ffffff"/>
              </a:buClr>
              <a:buSzPct val="45000"/>
              <a:buFont typeface="StarSymbol"/>
              <a:buChar char=""/>
            </a:pPr>
            <a:r>
              <a:rPr lang="en-US" sz="2000" spc="-1">
                <a:latin typeface="Century Gothic"/>
              </a:rPr>
              <a:t>Seventh Outline Level</a:t>
            </a:r>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60" name="CustomShape 1"/>
          <p:cNvSpPr/>
          <p:nvPr/>
        </p:nvSpPr>
        <p:spPr>
          <a:xfrm>
            <a:off x="0" y="0"/>
            <a:ext cx="12191760" cy="6857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61" name="CustomShape 2"/>
          <p:cNvSpPr/>
          <p:nvPr/>
        </p:nvSpPr>
        <p:spPr>
          <a:xfrm>
            <a:off x="8609040" y="5867280"/>
            <a:ext cx="990360" cy="9903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2" name="CustomShape 3"/>
          <p:cNvSpPr/>
          <p:nvPr/>
        </p:nvSpPr>
        <p:spPr>
          <a:xfrm>
            <a:off x="8609040" y="1676520"/>
            <a:ext cx="2819160" cy="28191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3" name="CustomShape 4"/>
          <p:cNvSpPr/>
          <p:nvPr/>
        </p:nvSpPr>
        <p:spPr>
          <a:xfrm>
            <a:off x="7999560" y="1440"/>
            <a:ext cx="1599840" cy="1599840"/>
          </a:xfrm>
          <a:prstGeom prst="ellipse">
            <a:avLst/>
          </a:prstGeom>
          <a:gradFill>
            <a:gsLst>
              <a:gs pos="0">
                <a:schemeClr val="accent1">
                  <a:lumMod val="60000"/>
                  <a:lumOff val="40000"/>
                  <a:alpha val="14000"/>
                </a:schemeClr>
              </a:gs>
              <a:gs pos="36000">
                <a:schemeClr val="accent1">
                  <a:lumMod val="60000"/>
                  <a:lumOff val="40000"/>
                  <a:alpha val="7000"/>
                </a:schemeClr>
              </a:gs>
              <a:gs pos="73000">
                <a:schemeClr val="accent1">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4" name="CustomShape 5"/>
          <p:cNvSpPr/>
          <p:nvPr/>
        </p:nvSpPr>
        <p:spPr>
          <a:xfrm>
            <a:off x="0" y="2895480"/>
            <a:ext cx="2361960" cy="236196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5" name="CustomShape 6"/>
          <p:cNvSpPr/>
          <p:nvPr/>
        </p:nvSpPr>
        <p:spPr>
          <a:xfrm>
            <a:off x="0" y="2666880"/>
            <a:ext cx="4190760" cy="4190760"/>
          </a:xfrm>
          <a:prstGeom prst="ellipse">
            <a:avLst/>
          </a:prstGeom>
          <a:gradFill>
            <a:gsLst>
              <a:gs pos="0">
                <a:schemeClr val="accent1">
                  <a:lumMod val="60000"/>
                  <a:lumOff val="40000"/>
                  <a:alpha val="11000"/>
                </a:schemeClr>
              </a:gs>
              <a:gs pos="36000">
                <a:schemeClr val="accent1">
                  <a:lumMod val="60000"/>
                  <a:lumOff val="40000"/>
                  <a:alpha val="10000"/>
                </a:schemeClr>
              </a:gs>
              <a:gs pos="75000">
                <a:schemeClr val="accent1">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6" name="CustomShape 7"/>
          <p:cNvSpPr/>
          <p:nvPr/>
        </p:nvSpPr>
        <p:spPr>
          <a:xfrm>
            <a:off x="8609040" y="5865120"/>
            <a:ext cx="990360" cy="990360"/>
          </a:xfrm>
          <a:prstGeom prst="ellipse">
            <a:avLst/>
          </a:prstGeom>
          <a:gradFill>
            <a:gsLst>
              <a:gs pos="0">
                <a:schemeClr val="accent1">
                  <a:lumMod val="60000"/>
                  <a:lumOff val="40000"/>
                  <a:alpha val="10000"/>
                </a:schemeClr>
              </a:gs>
              <a:gs pos="31000">
                <a:schemeClr val="accent1">
                  <a:lumMod val="60000"/>
                  <a:lumOff val="40000"/>
                  <a:alpha val="5000"/>
                </a:schemeClr>
              </a:gs>
              <a:gs pos="66000">
                <a:schemeClr val="accent1">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7" name="CustomShape 8"/>
          <p:cNvSpPr/>
          <p:nvPr/>
        </p:nvSpPr>
        <p:spPr>
          <a:xfrm rot="21010200">
            <a:off x="8490960" y="17974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68" name="CustomShape 9"/>
          <p:cNvSpPr/>
          <p:nvPr/>
        </p:nvSpPr>
        <p:spPr>
          <a:xfrm>
            <a:off x="459360" y="1866240"/>
            <a:ext cx="1127736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69" name="CustomShape 10"/>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sp>
        <p:nvSpPr>
          <p:cNvPr id="70" name="CustomShape 11"/>
          <p:cNvSpPr/>
          <p:nvPr/>
        </p:nvSpPr>
        <p:spPr>
          <a:xfrm>
            <a:off x="1044360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71" name="PlaceHolder 12"/>
          <p:cNvSpPr>
            <a:spLocks noGrp="1"/>
          </p:cNvSpPr>
          <p:nvPr>
            <p:ph type="title"/>
          </p:nvPr>
        </p:nvSpPr>
        <p:spPr>
          <a:xfrm>
            <a:off x="1154880" y="947880"/>
            <a:ext cx="8760960" cy="728280"/>
          </a:xfrm>
          <a:prstGeom prst="rect">
            <a:avLst/>
          </a:prstGeom>
        </p:spPr>
        <p:txBody>
          <a:bodyPr anchor="ctr"/>
          <a:p>
            <a:pPr>
              <a:lnSpc>
                <a:spcPct val="100000"/>
              </a:lnSpc>
            </a:pPr>
            <a:r>
              <a:rPr lang="en-US" sz="3600" spc="-1" strike="noStrike">
                <a:solidFill>
                  <a:srgbClr val="ebebeb"/>
                </a:solidFill>
                <a:uFill>
                  <a:solidFill>
                    <a:srgbClr val="ffffff"/>
                  </a:solidFill>
                </a:uFill>
                <a:latin typeface="Century Gothic"/>
              </a:rPr>
              <a:t>Click to edit Master title style</a:t>
            </a:r>
            <a:endParaRPr/>
          </a:p>
        </p:txBody>
      </p:sp>
      <p:sp>
        <p:nvSpPr>
          <p:cNvPr id="72" name="PlaceHolder 13"/>
          <p:cNvSpPr>
            <a:spLocks noGrp="1"/>
          </p:cNvSpPr>
          <p:nvPr>
            <p:ph type="body"/>
          </p:nvPr>
        </p:nvSpPr>
        <p:spPr>
          <a:xfrm>
            <a:off x="1154880" y="2603520"/>
            <a:ext cx="8760960" cy="3416040"/>
          </a:xfrm>
          <a:prstGeom prst="rect">
            <a:avLst/>
          </a:prstGeom>
        </p:spPr>
        <p:txBody>
          <a:bodyPr/>
          <a:p>
            <a:pPr marL="432000" indent="-324000">
              <a:buClr>
                <a:srgbClr val="ffffff"/>
              </a:buClr>
              <a:buSzPct val="45000"/>
              <a:buFont typeface="StarSymbol"/>
              <a:buChar char=""/>
            </a:pPr>
            <a:r>
              <a:rPr lang="en-US" sz="1800" spc="-1" strike="noStrike">
                <a:solidFill>
                  <a:srgbClr val="404040"/>
                </a:solidFill>
                <a:uFill>
                  <a:solidFill>
                    <a:srgbClr val="ffffff"/>
                  </a:solidFill>
                </a:uFill>
                <a:latin typeface="Century Gothic"/>
              </a:rPr>
              <a:t>Click to edit the outline text format</a:t>
            </a:r>
            <a:endParaRPr/>
          </a:p>
          <a:p>
            <a:pPr lvl="1" marL="864000" indent="-324000">
              <a:buClr>
                <a:srgbClr val="ffffff"/>
              </a:buClr>
              <a:buSzPct val="75000"/>
              <a:buFont typeface="StarSymbol"/>
              <a:buChar char=""/>
            </a:pPr>
            <a:r>
              <a:rPr lang="en-US" sz="1800" spc="-1" strike="noStrike">
                <a:solidFill>
                  <a:srgbClr val="404040"/>
                </a:solidFill>
                <a:uFill>
                  <a:solidFill>
                    <a:srgbClr val="ffffff"/>
                  </a:solidFill>
                </a:uFill>
                <a:latin typeface="Century Gothic"/>
              </a:rPr>
              <a:t>Second Outline Level</a:t>
            </a:r>
            <a:endParaRPr/>
          </a:p>
          <a:p>
            <a:pPr lvl="2" marL="1296000" indent="-288000">
              <a:buClr>
                <a:srgbClr val="ffffff"/>
              </a:buClr>
              <a:buSzPct val="45000"/>
              <a:buFont typeface="StarSymbol"/>
              <a:buChar char=""/>
            </a:pPr>
            <a:r>
              <a:rPr lang="en-US" sz="1800" spc="-1" strike="noStrike">
                <a:solidFill>
                  <a:srgbClr val="404040"/>
                </a:solidFill>
                <a:uFill>
                  <a:solidFill>
                    <a:srgbClr val="ffffff"/>
                  </a:solidFill>
                </a:uFill>
                <a:latin typeface="Century Gothic"/>
              </a:rPr>
              <a:t>Third Outline Level</a:t>
            </a:r>
            <a:endParaRPr/>
          </a:p>
          <a:p>
            <a:pPr lvl="3" marL="1728000" indent="-216000">
              <a:buClr>
                <a:srgbClr val="ffffff"/>
              </a:buClr>
              <a:buSzPct val="75000"/>
              <a:buFont typeface="StarSymbol"/>
              <a:buChar char=""/>
            </a:pPr>
            <a:r>
              <a:rPr lang="en-US" sz="1800" spc="-1" strike="noStrike">
                <a:solidFill>
                  <a:srgbClr val="404040"/>
                </a:solidFill>
                <a:uFill>
                  <a:solidFill>
                    <a:srgbClr val="ffffff"/>
                  </a:solidFill>
                </a:uFill>
                <a:latin typeface="Century Gothic"/>
              </a:rPr>
              <a:t>Fourth Outline Level</a:t>
            </a:r>
            <a:endParaRPr/>
          </a:p>
          <a:p>
            <a:pPr lvl="4" marL="2160000" indent="-216000">
              <a:buClr>
                <a:srgbClr val="ffffff"/>
              </a:buClr>
              <a:buSzPct val="45000"/>
              <a:buFont typeface="StarSymbol"/>
              <a:buChar char=""/>
            </a:pPr>
            <a:r>
              <a:rPr lang="en-US" sz="1800" spc="-1" strike="noStrike">
                <a:solidFill>
                  <a:srgbClr val="404040"/>
                </a:solidFill>
                <a:uFill>
                  <a:solidFill>
                    <a:srgbClr val="ffffff"/>
                  </a:solidFill>
                </a:uFill>
                <a:latin typeface="Century Gothic"/>
              </a:rPr>
              <a:t>Fifth Outline Level</a:t>
            </a:r>
            <a:endParaRPr/>
          </a:p>
          <a:p>
            <a:pPr lvl="5" marL="2592000" indent="-216000">
              <a:buClr>
                <a:srgbClr val="ffffff"/>
              </a:buClr>
              <a:buSzPct val="45000"/>
              <a:buFont typeface="StarSymbol"/>
              <a:buChar char=""/>
            </a:pPr>
            <a:r>
              <a:rPr lang="en-US" sz="1800" spc="-1" strike="noStrike">
                <a:solidFill>
                  <a:srgbClr val="404040"/>
                </a:solidFill>
                <a:uFill>
                  <a:solidFill>
                    <a:srgbClr val="ffffff"/>
                  </a:solidFill>
                </a:uFill>
                <a:latin typeface="Century Gothic"/>
              </a:rPr>
              <a:t>Sixth Outline Level</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Seventh Outline LevelEdit Master text styles</a:t>
            </a:r>
            <a:endParaRPr/>
          </a:p>
          <a:p>
            <a:pPr lvl="1" marL="743040" indent="-285480">
              <a:lnSpc>
                <a:spcPct val="100000"/>
              </a:lnSpc>
              <a:buClr>
                <a:srgbClr val="f5a408"/>
              </a:buClr>
              <a:buSzPct val="80000"/>
              <a:buFont typeface="Wingdings 3" charset="2"/>
              <a:buChar char=""/>
            </a:pPr>
            <a:r>
              <a:rPr lang="en-US" sz="1600" spc="-1" strike="noStrike">
                <a:solidFill>
                  <a:srgbClr val="404040"/>
                </a:solidFill>
                <a:uFill>
                  <a:solidFill>
                    <a:srgbClr val="ffffff"/>
                  </a:solidFill>
                </a:uFill>
                <a:latin typeface="Century Gothic"/>
              </a:rPr>
              <a:t>Second level</a:t>
            </a:r>
            <a:endParaRPr/>
          </a:p>
          <a:p>
            <a:pPr lvl="2" marL="1143000" indent="-228240">
              <a:lnSpc>
                <a:spcPct val="100000"/>
              </a:lnSpc>
              <a:buClr>
                <a:srgbClr val="f5a408"/>
              </a:buClr>
              <a:buSzPct val="80000"/>
              <a:buFont typeface="Wingdings 3" charset="2"/>
              <a:buChar char=""/>
            </a:pPr>
            <a:r>
              <a:rPr lang="en-US" sz="1400" spc="-1" strike="noStrike">
                <a:solidFill>
                  <a:srgbClr val="404040"/>
                </a:solidFill>
                <a:uFill>
                  <a:solidFill>
                    <a:srgbClr val="ffffff"/>
                  </a:solidFill>
                </a:uFill>
                <a:latin typeface="Century Gothic"/>
              </a:rPr>
              <a:t>Third level</a:t>
            </a:r>
            <a:endParaRPr/>
          </a:p>
          <a:p>
            <a:pPr lvl="3" marL="1600200" indent="-228240">
              <a:lnSpc>
                <a:spcPct val="100000"/>
              </a:lnSpc>
              <a:buClr>
                <a:srgbClr val="f5a408"/>
              </a:buClr>
              <a:buSzPct val="80000"/>
              <a:buFont typeface="Wingdings 3" charset="2"/>
              <a:buChar char=""/>
            </a:pPr>
            <a:r>
              <a:rPr lang="en-US" sz="1200" spc="-1" strike="noStrike">
                <a:solidFill>
                  <a:srgbClr val="404040"/>
                </a:solidFill>
                <a:uFill>
                  <a:solidFill>
                    <a:srgbClr val="ffffff"/>
                  </a:solidFill>
                </a:uFill>
                <a:latin typeface="Century Gothic"/>
              </a:rPr>
              <a:t>Fourth level</a:t>
            </a:r>
            <a:endParaRPr/>
          </a:p>
          <a:p>
            <a:pPr lvl="4" marL="2057400" indent="-228240">
              <a:lnSpc>
                <a:spcPct val="100000"/>
              </a:lnSpc>
              <a:buClr>
                <a:srgbClr val="f5a408"/>
              </a:buClr>
              <a:buSzPct val="80000"/>
              <a:buFont typeface="Wingdings 3" charset="2"/>
              <a:buChar char=""/>
            </a:pPr>
            <a:r>
              <a:rPr lang="en-US" sz="1200" spc="-1" strike="noStrike">
                <a:solidFill>
                  <a:srgbClr val="404040"/>
                </a:solidFill>
                <a:uFill>
                  <a:solidFill>
                    <a:srgbClr val="ffffff"/>
                  </a:solidFill>
                </a:uFill>
                <a:latin typeface="Century Gothic"/>
              </a:rPr>
              <a:t>Fifth level</a:t>
            </a:r>
            <a:endParaRPr/>
          </a:p>
        </p:txBody>
      </p:sp>
      <p:sp>
        <p:nvSpPr>
          <p:cNvPr id="73" name="PlaceHolder 14"/>
          <p:cNvSpPr>
            <a:spLocks noGrp="1"/>
          </p:cNvSpPr>
          <p:nvPr>
            <p:ph type="dt"/>
          </p:nvPr>
        </p:nvSpPr>
        <p:spPr>
          <a:xfrm>
            <a:off x="10650960" y="6394320"/>
            <a:ext cx="990360" cy="304560"/>
          </a:xfrm>
          <a:prstGeom prst="rect">
            <a:avLst/>
          </a:prstGeom>
        </p:spPr>
        <p:txBody>
          <a:bodyPr anchor="ctr"/>
          <a:p>
            <a:pPr algn="r">
              <a:lnSpc>
                <a:spcPct val="100000"/>
              </a:lnSpc>
            </a:pPr>
            <a:r>
              <a:rPr b="1" lang="en-US" sz="1000" spc="-1" strike="noStrike">
                <a:solidFill>
                  <a:srgbClr val="f5a408"/>
                </a:solidFill>
                <a:uFill>
                  <a:solidFill>
                    <a:srgbClr val="ffffff"/>
                  </a:solidFill>
                </a:uFill>
                <a:latin typeface="Century Gothic"/>
              </a:rPr>
              <a:t>9/7/16</a:t>
            </a:r>
            <a:endParaRPr/>
          </a:p>
        </p:txBody>
      </p:sp>
      <p:sp>
        <p:nvSpPr>
          <p:cNvPr id="74" name="PlaceHolder 15"/>
          <p:cNvSpPr>
            <a:spLocks noGrp="1"/>
          </p:cNvSpPr>
          <p:nvPr>
            <p:ph type="ftr"/>
          </p:nvPr>
        </p:nvSpPr>
        <p:spPr>
          <a:xfrm>
            <a:off x="561240" y="6391800"/>
            <a:ext cx="3859560" cy="304560"/>
          </a:xfrm>
          <a:prstGeom prst="rect">
            <a:avLst/>
          </a:prstGeom>
        </p:spPr>
        <p:txBody>
          <a:bodyPr anchor="ctr"/>
          <a:p>
            <a:endParaRPr/>
          </a:p>
        </p:txBody>
      </p:sp>
      <p:sp>
        <p:nvSpPr>
          <p:cNvPr id="75" name="PlaceHolder 16"/>
          <p:cNvSpPr>
            <a:spLocks noGrp="1"/>
          </p:cNvSpPr>
          <p:nvPr>
            <p:ph type="sldNum"/>
          </p:nvPr>
        </p:nvSpPr>
        <p:spPr>
          <a:xfrm>
            <a:off x="10352520" y="295560"/>
            <a:ext cx="837720" cy="767160"/>
          </a:xfrm>
          <a:prstGeom prst="rect">
            <a:avLst/>
          </a:prstGeom>
        </p:spPr>
        <p:txBody>
          <a:bodyPr anchor="b"/>
          <a:p>
            <a:pPr algn="ctr">
              <a:lnSpc>
                <a:spcPct val="100000"/>
              </a:lnSpc>
            </a:pPr>
            <a:fld id="{12C1E091-D48C-4EB0-819B-11993CA57A2B}" type="slidenum">
              <a:rPr lang="en-US" sz="2800" spc="-1" strike="noStrike">
                <a:solidFill>
                  <a:srgbClr val="ffffff"/>
                </a:solidFill>
                <a:uFill>
                  <a:solidFill>
                    <a:srgbClr val="ffffff"/>
                  </a:solidFill>
                </a:uFill>
                <a:latin typeface="Century Gothic"/>
              </a:rPr>
              <a:t>&lt;number&gt;</a:t>
            </a:fld>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TextShape 1"/>
          <p:cNvSpPr txBox="1"/>
          <p:nvPr/>
        </p:nvSpPr>
        <p:spPr>
          <a:xfrm>
            <a:off x="4194360" y="825120"/>
            <a:ext cx="3803040" cy="1430640"/>
          </a:xfrm>
          <a:prstGeom prst="rect">
            <a:avLst/>
          </a:prstGeom>
          <a:noFill/>
          <a:ln>
            <a:noFill/>
          </a:ln>
        </p:spPr>
        <p:txBody>
          <a:bodyPr anchor="ctr"/>
          <a:p>
            <a:pPr algn="ctr">
              <a:lnSpc>
                <a:spcPct val="100000"/>
              </a:lnSpc>
            </a:pPr>
            <a:r>
              <a:rPr b="1" lang="en-US" sz="1600" spc="-1" strike="noStrike">
                <a:solidFill>
                  <a:srgbClr val="000000"/>
                </a:solidFill>
                <a:uFill>
                  <a:solidFill>
                    <a:srgbClr val="ffffff"/>
                  </a:solidFill>
                </a:uFill>
                <a:latin typeface="Times New Roman"/>
                <a:ea typeface="Calibri"/>
              </a:rPr>
              <a:t>Asia Pacific College</a:t>
            </a:r>
            <a:r>
              <a:rPr b="1" lang="en-US" sz="1600" spc="-1" strike="noStrike">
                <a:solidFill>
                  <a:srgbClr val="000000"/>
                </a:solidFill>
                <a:uFill>
                  <a:solidFill>
                    <a:srgbClr val="ffffff"/>
                  </a:solidFill>
                </a:uFill>
                <a:latin typeface="Times New Roman"/>
                <a:ea typeface="Calibri"/>
              </a:rPr>
              <a:t>
</a:t>
            </a:r>
            <a:r>
              <a:rPr lang="en-US" sz="1200" spc="-1" strike="noStrike">
                <a:solidFill>
                  <a:srgbClr val="000000"/>
                </a:solidFill>
                <a:uFill>
                  <a:solidFill>
                    <a:srgbClr val="ffffff"/>
                  </a:solidFill>
                </a:uFill>
                <a:latin typeface="Times New Roman"/>
                <a:ea typeface="Calibri"/>
              </a:rPr>
              <a:t>#3 Humabon Place, Magallanes</a:t>
            </a:r>
            <a:r>
              <a:rPr lang="en-US" sz="1200" spc="-1" strike="noStrike">
                <a:solidFill>
                  <a:srgbClr val="000000"/>
                </a:solidFill>
                <a:uFill>
                  <a:solidFill>
                    <a:srgbClr val="ffffff"/>
                  </a:solidFill>
                </a:uFill>
                <a:latin typeface="Times New Roman"/>
                <a:ea typeface="Calibri"/>
              </a:rPr>
              <a:t>
</a:t>
            </a:r>
            <a:r>
              <a:rPr lang="en-US" sz="1200" spc="-1" strike="noStrike">
                <a:solidFill>
                  <a:srgbClr val="000000"/>
                </a:solidFill>
                <a:uFill>
                  <a:solidFill>
                    <a:srgbClr val="ffffff"/>
                  </a:solidFill>
                </a:uFill>
                <a:latin typeface="Times New Roman"/>
                <a:ea typeface="Calibri"/>
              </a:rPr>
              <a:t>Makati City</a:t>
            </a:r>
            <a:r>
              <a:rPr lang="en-US" sz="1200" spc="-1" strike="noStrike">
                <a:solidFill>
                  <a:srgbClr val="000000"/>
                </a:solidFill>
                <a:uFill>
                  <a:solidFill>
                    <a:srgbClr val="ffffff"/>
                  </a:solidFill>
                </a:uFill>
                <a:latin typeface="Times New Roman"/>
                <a:ea typeface="Calibri"/>
              </a:rPr>
              <a:t>
</a:t>
            </a:r>
            <a:r>
              <a:rPr lang="en-US" sz="1200" spc="-1" strike="noStrike">
                <a:solidFill>
                  <a:srgbClr val="000000"/>
                </a:solidFill>
                <a:uFill>
                  <a:solidFill>
                    <a:srgbClr val="ffffff"/>
                  </a:solidFill>
                </a:uFill>
                <a:latin typeface="Times New Roman"/>
                <a:ea typeface="Calibri"/>
              </a:rPr>
              <a:t>September 08, 2016</a:t>
            </a:r>
            <a:r>
              <a:rPr lang="en-US" sz="1200" spc="-1" strike="noStrike">
                <a:solidFill>
                  <a:srgbClr val="000000"/>
                </a:solidFill>
                <a:uFill>
                  <a:solidFill>
                    <a:srgbClr val="ffffff"/>
                  </a:solidFill>
                </a:uFill>
                <a:latin typeface="Times New Roman"/>
                <a:ea typeface="Calibri"/>
              </a:rPr>
              <a:t>
</a:t>
            </a:r>
            <a:r>
              <a:rPr lang="en-US" sz="1100" spc="-1" strike="noStrike">
                <a:solidFill>
                  <a:srgbClr val="000000"/>
                </a:solidFill>
                <a:uFill>
                  <a:solidFill>
                    <a:srgbClr val="ffffff"/>
                  </a:solidFill>
                </a:uFill>
                <a:latin typeface="Calibri"/>
                <a:ea typeface="Calibri"/>
              </a:rPr>
              <a:t> </a:t>
            </a:r>
            <a:r>
              <a:rPr lang="en-US" sz="1100" spc="-1" strike="noStrike">
                <a:solidFill>
                  <a:srgbClr val="000000"/>
                </a:solidFill>
                <a:uFill>
                  <a:solidFill>
                    <a:srgbClr val="ffffff"/>
                  </a:solidFill>
                </a:uFill>
                <a:latin typeface="Calibri"/>
                <a:ea typeface="Calibri"/>
              </a:rPr>
              <a:t>
</a:t>
            </a:r>
            <a:r>
              <a:rPr lang="en-US" sz="1100" spc="-1" strike="noStrike">
                <a:solidFill>
                  <a:srgbClr val="000000"/>
                </a:solidFill>
                <a:uFill>
                  <a:solidFill>
                    <a:srgbClr val="ffffff"/>
                  </a:solidFill>
                </a:uFill>
                <a:latin typeface="Calibri"/>
                <a:ea typeface="Calibri"/>
              </a:rPr>
              <a:t> </a:t>
            </a:r>
            <a:r>
              <a:rPr lang="en-US" sz="1100" spc="-1" strike="noStrike">
                <a:solidFill>
                  <a:srgbClr val="000000"/>
                </a:solidFill>
                <a:uFill>
                  <a:solidFill>
                    <a:srgbClr val="ffffff"/>
                  </a:solidFill>
                </a:uFill>
                <a:latin typeface="Calibri"/>
                <a:ea typeface="Calibri"/>
              </a:rPr>
              <a:t>
</a:t>
            </a:r>
            <a:r>
              <a:rPr b="1" lang="en-US" sz="1400" spc="-1" strike="noStrike">
                <a:solidFill>
                  <a:srgbClr val="000000"/>
                </a:solidFill>
                <a:uFill>
                  <a:solidFill>
                    <a:srgbClr val="ffffff"/>
                  </a:solidFill>
                </a:uFill>
                <a:latin typeface="Calibri"/>
                <a:ea typeface="Calibri"/>
              </a:rPr>
              <a:t> </a:t>
            </a:r>
            <a:endParaRPr/>
          </a:p>
        </p:txBody>
      </p:sp>
      <p:sp>
        <p:nvSpPr>
          <p:cNvPr id="111" name="TextShape 2"/>
          <p:cNvSpPr txBox="1"/>
          <p:nvPr/>
        </p:nvSpPr>
        <p:spPr>
          <a:xfrm>
            <a:off x="1683000" y="4763880"/>
            <a:ext cx="8825400" cy="861120"/>
          </a:xfrm>
          <a:prstGeom prst="rect">
            <a:avLst/>
          </a:prstGeom>
          <a:noFill/>
          <a:ln>
            <a:noFill/>
          </a:ln>
        </p:spPr>
        <p:txBody>
          <a:bodyPr/>
          <a:p>
            <a:pPr>
              <a:lnSpc>
                <a:spcPct val="100000"/>
              </a:lnSpc>
            </a:pPr>
            <a:endParaRPr/>
          </a:p>
          <a:p>
            <a:pPr>
              <a:lnSpc>
                <a:spcPct val="100000"/>
              </a:lnSpc>
            </a:pPr>
            <a:endParaRPr/>
          </a:p>
          <a:p>
            <a:pPr algn="ctr">
              <a:lnSpc>
                <a:spcPct val="100000"/>
              </a:lnSpc>
            </a:pPr>
            <a:r>
              <a:rPr b="1" lang="en-US" sz="3200" spc="-1" strike="noStrike" cap="all">
                <a:solidFill>
                  <a:srgbClr val="f5a408"/>
                </a:solidFill>
                <a:uFill>
                  <a:solidFill>
                    <a:srgbClr val="ffffff"/>
                  </a:solidFill>
                </a:uFill>
                <a:latin typeface="Times New Roman"/>
                <a:ea typeface="Calibri"/>
              </a:rPr>
              <a:t>Project: XERVE (Formerly: Foodtrip)</a:t>
            </a:r>
            <a:endParaRPr/>
          </a:p>
        </p:txBody>
      </p:sp>
      <p:pic>
        <p:nvPicPr>
          <p:cNvPr id="112" name="Picture 4" descr=""/>
          <p:cNvPicPr/>
          <p:nvPr/>
        </p:nvPicPr>
        <p:blipFill>
          <a:blip r:embed="rId1"/>
          <a:stretch/>
        </p:blipFill>
        <p:spPr>
          <a:xfrm>
            <a:off x="5138640" y="2264400"/>
            <a:ext cx="1914120" cy="19141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9"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Functional System Specifications</a:t>
            </a:r>
            <a:endParaRPr/>
          </a:p>
        </p:txBody>
      </p:sp>
      <p:sp>
        <p:nvSpPr>
          <p:cNvPr id="130" name="TextShape 2"/>
          <p:cNvSpPr txBox="1"/>
          <p:nvPr/>
        </p:nvSpPr>
        <p:spPr>
          <a:xfrm>
            <a:off x="1154880" y="2603520"/>
            <a:ext cx="8760960" cy="3416040"/>
          </a:xfrm>
          <a:prstGeom prst="rect">
            <a:avLst/>
          </a:prstGeom>
          <a:noFill/>
          <a:ln>
            <a:noFill/>
          </a:ln>
        </p:spPr>
        <p:txBody>
          <a:bodyPr/>
          <a:p>
            <a:pPr>
              <a:lnSpc>
                <a:spcPct val="100000"/>
              </a:lnSpc>
            </a:pPr>
            <a:r>
              <a:rPr b="1" lang="en-US" sz="1800" spc="-1" strike="noStrike">
                <a:solidFill>
                  <a:srgbClr val="404040"/>
                </a:solidFill>
                <a:uFill>
                  <a:solidFill>
                    <a:srgbClr val="ffffff"/>
                  </a:solidFill>
                </a:uFill>
                <a:latin typeface="Century Gothic"/>
              </a:rPr>
              <a:t>Gallery function</a:t>
            </a:r>
            <a:r>
              <a:rPr lang="en-US" sz="1800" spc="-1" strike="noStrike">
                <a:solidFill>
                  <a:srgbClr val="404040"/>
                </a:solidFill>
                <a:uFill>
                  <a:solidFill>
                    <a:srgbClr val="ffffff"/>
                  </a:solidFill>
                </a:uFill>
                <a:latin typeface="Century Gothic"/>
              </a:rPr>
              <a:t> </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Promotes curiosity and cravings of a food enthusiast in viewing selected dishes</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Users – Food enthusiasts (General)</a:t>
            </a:r>
            <a:endParaRPr/>
          </a:p>
          <a:p>
            <a:pPr>
              <a:lnSpc>
                <a:spcPct val="100000"/>
              </a:lnSpc>
            </a:pPr>
            <a:endParaRPr/>
          </a:p>
          <a:p>
            <a:pPr>
              <a:lnSpc>
                <a:spcPct val="100000"/>
              </a:lnSpc>
            </a:pPr>
            <a:r>
              <a:rPr b="1" lang="en-US" sz="1800" spc="-1" strike="noStrike">
                <a:solidFill>
                  <a:srgbClr val="404040"/>
                </a:solidFill>
                <a:uFill>
                  <a:solidFill>
                    <a:srgbClr val="ffffff"/>
                  </a:solidFill>
                </a:uFill>
                <a:latin typeface="Century Gothic"/>
              </a:rPr>
              <a:t>Restaurant tracking function</a:t>
            </a:r>
            <a:r>
              <a:rPr lang="en-US" sz="1800" spc="-1" strike="noStrike">
                <a:solidFill>
                  <a:srgbClr val="404040"/>
                </a:solidFill>
                <a:uFill>
                  <a:solidFill>
                    <a:srgbClr val="ffffff"/>
                  </a:solidFill>
                </a:uFill>
                <a:latin typeface="Century Gothic"/>
              </a:rPr>
              <a:t> </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Provides the exact GPS coordinates and nearby routes of specific restaurants/cuisines using Google maps and Waze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Users – Food enthusiasts (General)</a:t>
            </a:r>
            <a:endParaRPr/>
          </a:p>
          <a:p>
            <a:pPr>
              <a:lnSpc>
                <a:spcPct val="100000"/>
              </a:lnSpc>
            </a:pPr>
            <a:endParaRPr/>
          </a:p>
          <a:p>
            <a:pPr>
              <a:lnSpc>
                <a:spcPct val="100000"/>
              </a:lnSpc>
            </a:pP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Functional System Specifications</a:t>
            </a:r>
            <a:endParaRPr/>
          </a:p>
        </p:txBody>
      </p:sp>
      <p:sp>
        <p:nvSpPr>
          <p:cNvPr id="132" name="TextShape 2"/>
          <p:cNvSpPr txBox="1"/>
          <p:nvPr/>
        </p:nvSpPr>
        <p:spPr>
          <a:xfrm>
            <a:off x="1154880" y="2603520"/>
            <a:ext cx="8760960" cy="3416040"/>
          </a:xfrm>
          <a:prstGeom prst="rect">
            <a:avLst/>
          </a:prstGeom>
          <a:noFill/>
          <a:ln>
            <a:noFill/>
          </a:ln>
        </p:spPr>
        <p:txBody>
          <a:bodyPr/>
          <a:p>
            <a:pPr>
              <a:lnSpc>
                <a:spcPct val="100000"/>
              </a:lnSpc>
            </a:pPr>
            <a:r>
              <a:rPr b="1" lang="en-US" sz="1800" spc="-1" strike="noStrike">
                <a:solidFill>
                  <a:srgbClr val="404040"/>
                </a:solidFill>
                <a:uFill>
                  <a:solidFill>
                    <a:srgbClr val="ffffff"/>
                  </a:solidFill>
                </a:uFill>
                <a:latin typeface="Century Gothic"/>
              </a:rPr>
              <a:t>View Count function</a:t>
            </a:r>
            <a:r>
              <a:rPr lang="en-US" sz="1800" spc="-1" strike="noStrike">
                <a:solidFill>
                  <a:srgbClr val="404040"/>
                </a:solidFill>
                <a:uFill>
                  <a:solidFill>
                    <a:srgbClr val="ffffff"/>
                  </a:solidFill>
                </a:uFill>
                <a:latin typeface="Century Gothic"/>
              </a:rPr>
              <a:t> </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Counts the number of users viewing the restaurants</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Users – Food enthusiasts (General)</a:t>
            </a:r>
            <a:endParaRPr/>
          </a:p>
          <a:p>
            <a:pPr>
              <a:lnSpc>
                <a:spcPct val="100000"/>
              </a:lnSpc>
            </a:pPr>
            <a:endParaRPr/>
          </a:p>
          <a:p>
            <a:pPr>
              <a:lnSpc>
                <a:spcPct val="100000"/>
              </a:lnSpc>
            </a:pPr>
            <a:r>
              <a:rPr b="1" lang="en-US" sz="1800" spc="-1" strike="noStrike">
                <a:solidFill>
                  <a:srgbClr val="404040"/>
                </a:solidFill>
                <a:uFill>
                  <a:solidFill>
                    <a:srgbClr val="ffffff"/>
                  </a:solidFill>
                </a:uFill>
                <a:latin typeface="Century Gothic"/>
              </a:rPr>
              <a:t>Feedback/Comment function</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Gives users feedback/comment access in restaurants</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Users – Food Enthusiasts (General)</a:t>
            </a:r>
            <a:endParaRPr/>
          </a:p>
          <a:p>
            <a:pPr>
              <a:lnSpc>
                <a:spcPct val="100000"/>
              </a:lnSpc>
            </a:pPr>
            <a:endParaRPr/>
          </a:p>
          <a:p>
            <a:pPr>
              <a:lnSpc>
                <a:spcPct val="100000"/>
              </a:lnSpc>
            </a:pPr>
            <a:r>
              <a:rPr b="1" lang="en-US" sz="1800" spc="-1" strike="noStrike">
                <a:solidFill>
                  <a:srgbClr val="404040"/>
                </a:solidFill>
                <a:uFill>
                  <a:solidFill>
                    <a:srgbClr val="ffffff"/>
                  </a:solidFill>
                </a:uFill>
                <a:latin typeface="Century Gothic"/>
              </a:rPr>
              <a:t>Donation function</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Gives users chance to provide donation for system upgrade, etc.</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Users – Food enthusiasts (General)</a:t>
            </a:r>
            <a:endParaRPr/>
          </a:p>
          <a:p>
            <a:pPr>
              <a:lnSpc>
                <a:spcPct val="100000"/>
              </a:lnSpc>
            </a:pPr>
            <a:endParaRPr/>
          </a:p>
          <a:p>
            <a:pPr>
              <a:lnSpc>
                <a:spcPct val="100000"/>
              </a:lnSpc>
            </a:pP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User Acceptance Testing</a:t>
            </a:r>
            <a:endParaRPr/>
          </a:p>
        </p:txBody>
      </p:sp>
      <p:pic>
        <p:nvPicPr>
          <p:cNvPr id="134" name="Content Placeholder 3" descr=""/>
          <p:cNvPicPr/>
          <p:nvPr/>
        </p:nvPicPr>
        <p:blipFill>
          <a:blip r:embed="rId1"/>
          <a:stretch/>
        </p:blipFill>
        <p:spPr>
          <a:xfrm>
            <a:off x="954000" y="2510640"/>
            <a:ext cx="5754240" cy="4179600"/>
          </a:xfrm>
          <a:prstGeom prst="rect">
            <a:avLst/>
          </a:prstGeom>
          <a:ln>
            <a:noFill/>
          </a:ln>
        </p:spPr>
      </p:pic>
      <p:pic>
        <p:nvPicPr>
          <p:cNvPr id="135" name="Picture 4" descr=""/>
          <p:cNvPicPr/>
          <p:nvPr/>
        </p:nvPicPr>
        <p:blipFill>
          <a:blip r:embed="rId2"/>
          <a:stretch/>
        </p:blipFill>
        <p:spPr>
          <a:xfrm>
            <a:off x="6708600" y="2510640"/>
            <a:ext cx="5483160" cy="148932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37"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Use Case Tool Analysis</a:t>
            </a:r>
            <a:endParaRPr/>
          </a:p>
          <a:p>
            <a:pPr>
              <a:lnSpc>
                <a:spcPct val="100000"/>
              </a:lnSpc>
            </a:pPr>
            <a:endParaRPr/>
          </a:p>
        </p:txBody>
      </p:sp>
      <p:pic>
        <p:nvPicPr>
          <p:cNvPr id="138" name="Picture 3" descr=""/>
          <p:cNvPicPr/>
          <p:nvPr/>
        </p:nvPicPr>
        <p:blipFill>
          <a:blip r:embed="rId1"/>
          <a:stretch/>
        </p:blipFill>
        <p:spPr>
          <a:xfrm>
            <a:off x="1418040" y="2875680"/>
            <a:ext cx="9673560" cy="381636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40"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Context Level Diagram</a:t>
            </a:r>
            <a:endParaRPr/>
          </a:p>
          <a:p>
            <a:pPr>
              <a:lnSpc>
                <a:spcPct val="100000"/>
              </a:lnSpc>
            </a:pPr>
            <a:endParaRPr/>
          </a:p>
        </p:txBody>
      </p:sp>
      <p:pic>
        <p:nvPicPr>
          <p:cNvPr id="141" name="Picture 4" descr=""/>
          <p:cNvPicPr/>
          <p:nvPr/>
        </p:nvPicPr>
        <p:blipFill>
          <a:blip r:embed="rId1"/>
          <a:stretch/>
        </p:blipFill>
        <p:spPr>
          <a:xfrm>
            <a:off x="1974600" y="2928600"/>
            <a:ext cx="9289440" cy="372348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43"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Data Flow Diagram</a:t>
            </a:r>
            <a:endParaRPr/>
          </a:p>
          <a:p>
            <a:pPr>
              <a:lnSpc>
                <a:spcPct val="100000"/>
              </a:lnSpc>
            </a:pPr>
            <a:endParaRPr/>
          </a:p>
        </p:txBody>
      </p:sp>
      <p:pic>
        <p:nvPicPr>
          <p:cNvPr id="144" name="Picture 5" descr=""/>
          <p:cNvPicPr/>
          <p:nvPr/>
        </p:nvPicPr>
        <p:blipFill>
          <a:blip r:embed="rId1"/>
          <a:stretch/>
        </p:blipFill>
        <p:spPr>
          <a:xfrm>
            <a:off x="4078440" y="2305800"/>
            <a:ext cx="8113320" cy="439668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46"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Screenshots Per Module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1.) Homepage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2.) About Us</a:t>
            </a:r>
            <a:endParaRPr/>
          </a:p>
          <a:p>
            <a:pPr>
              <a:lnSpc>
                <a:spcPct val="100000"/>
              </a:lnSpc>
            </a:pPr>
            <a:endParaRPr/>
          </a:p>
          <a:p>
            <a:pPr>
              <a:lnSpc>
                <a:spcPct val="100000"/>
              </a:lnSpc>
            </a:pPr>
            <a:endParaRPr/>
          </a:p>
        </p:txBody>
      </p:sp>
      <p:pic>
        <p:nvPicPr>
          <p:cNvPr id="147" name="Picture 4" descr=""/>
          <p:cNvPicPr/>
          <p:nvPr/>
        </p:nvPicPr>
        <p:blipFill>
          <a:blip r:embed="rId1"/>
          <a:stretch/>
        </p:blipFill>
        <p:spPr>
          <a:xfrm>
            <a:off x="5535720" y="2329920"/>
            <a:ext cx="5943240" cy="2781000"/>
          </a:xfrm>
          <a:prstGeom prst="rect">
            <a:avLst/>
          </a:prstGeom>
          <a:ln>
            <a:noFill/>
          </a:ln>
        </p:spPr>
      </p:pic>
      <p:pic>
        <p:nvPicPr>
          <p:cNvPr id="148" name="Picture 6" descr=""/>
          <p:cNvPicPr/>
          <p:nvPr/>
        </p:nvPicPr>
        <p:blipFill>
          <a:blip r:embed="rId2"/>
          <a:stretch/>
        </p:blipFill>
        <p:spPr>
          <a:xfrm>
            <a:off x="291600" y="3951000"/>
            <a:ext cx="5091840" cy="266148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50"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Screenshots Per Module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3.) Contact Us</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4.) Visit Counter</a:t>
            </a:r>
            <a:endParaRPr/>
          </a:p>
          <a:p>
            <a:pPr>
              <a:lnSpc>
                <a:spcPct val="100000"/>
              </a:lnSpc>
            </a:pPr>
            <a:endParaRPr/>
          </a:p>
          <a:p>
            <a:pPr>
              <a:lnSpc>
                <a:spcPct val="100000"/>
              </a:lnSpc>
            </a:pPr>
            <a:endParaRPr/>
          </a:p>
        </p:txBody>
      </p:sp>
      <p:pic>
        <p:nvPicPr>
          <p:cNvPr id="151" name="Picture 7" descr=""/>
          <p:cNvPicPr/>
          <p:nvPr/>
        </p:nvPicPr>
        <p:blipFill>
          <a:blip r:embed="rId1"/>
          <a:stretch/>
        </p:blipFill>
        <p:spPr>
          <a:xfrm>
            <a:off x="1353240" y="3947760"/>
            <a:ext cx="2619000" cy="923400"/>
          </a:xfrm>
          <a:prstGeom prst="rect">
            <a:avLst/>
          </a:prstGeom>
          <a:ln>
            <a:noFill/>
          </a:ln>
        </p:spPr>
      </p:pic>
      <p:pic>
        <p:nvPicPr>
          <p:cNvPr id="152" name="" descr=""/>
          <p:cNvPicPr/>
          <p:nvPr/>
        </p:nvPicPr>
        <p:blipFill>
          <a:blip r:embed="rId2"/>
          <a:stretch/>
        </p:blipFill>
        <p:spPr>
          <a:xfrm>
            <a:off x="5119200" y="2717280"/>
            <a:ext cx="6676560" cy="368352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54"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Screenshots Per Module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5.) Sign Up Form</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6.) Signing Up</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7.) Email Taken</a:t>
            </a:r>
            <a:endParaRPr/>
          </a:p>
          <a:p>
            <a:pPr>
              <a:lnSpc>
                <a:spcPct val="100000"/>
              </a:lnSpc>
            </a:pPr>
            <a:endParaRPr/>
          </a:p>
          <a:p>
            <a:pPr>
              <a:lnSpc>
                <a:spcPct val="100000"/>
              </a:lnSpc>
            </a:pPr>
            <a:endParaRPr/>
          </a:p>
        </p:txBody>
      </p:sp>
      <p:pic>
        <p:nvPicPr>
          <p:cNvPr id="155" name="Picture 6" descr=""/>
          <p:cNvPicPr/>
          <p:nvPr/>
        </p:nvPicPr>
        <p:blipFill>
          <a:blip r:embed="rId1"/>
          <a:stretch/>
        </p:blipFill>
        <p:spPr>
          <a:xfrm>
            <a:off x="6333120" y="3860640"/>
            <a:ext cx="2552400" cy="2485800"/>
          </a:xfrm>
          <a:prstGeom prst="rect">
            <a:avLst/>
          </a:prstGeom>
          <a:ln>
            <a:noFill/>
          </a:ln>
        </p:spPr>
      </p:pic>
      <p:pic>
        <p:nvPicPr>
          <p:cNvPr id="156" name="Picture 8" descr=""/>
          <p:cNvPicPr/>
          <p:nvPr/>
        </p:nvPicPr>
        <p:blipFill>
          <a:blip r:embed="rId2"/>
          <a:stretch/>
        </p:blipFill>
        <p:spPr>
          <a:xfrm>
            <a:off x="9087120" y="3683160"/>
            <a:ext cx="2790360" cy="2801160"/>
          </a:xfrm>
          <a:prstGeom prst="rect">
            <a:avLst/>
          </a:prstGeom>
          <a:ln>
            <a:noFill/>
          </a:ln>
        </p:spPr>
      </p:pic>
      <p:pic>
        <p:nvPicPr>
          <p:cNvPr id="157" name="Picture 9" descr=""/>
          <p:cNvPicPr/>
          <p:nvPr/>
        </p:nvPicPr>
        <p:blipFill>
          <a:blip r:embed="rId3"/>
          <a:stretch/>
        </p:blipFill>
        <p:spPr>
          <a:xfrm>
            <a:off x="3359880" y="3860640"/>
            <a:ext cx="2771280" cy="262404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8"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59"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Screenshots Per Module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8.) Log in</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9.) Logging in</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10.) Wrong Enter</a:t>
            </a:r>
            <a:endParaRPr/>
          </a:p>
          <a:p>
            <a:pPr>
              <a:lnSpc>
                <a:spcPct val="100000"/>
              </a:lnSpc>
            </a:pPr>
            <a:endParaRPr/>
          </a:p>
          <a:p>
            <a:pPr>
              <a:lnSpc>
                <a:spcPct val="100000"/>
              </a:lnSpc>
            </a:pPr>
            <a:endParaRPr/>
          </a:p>
        </p:txBody>
      </p:sp>
      <p:pic>
        <p:nvPicPr>
          <p:cNvPr id="160" name="Picture 7" descr=""/>
          <p:cNvPicPr/>
          <p:nvPr/>
        </p:nvPicPr>
        <p:blipFill>
          <a:blip r:embed="rId1"/>
          <a:stretch/>
        </p:blipFill>
        <p:spPr>
          <a:xfrm>
            <a:off x="3430440" y="2940120"/>
            <a:ext cx="2854440" cy="3087360"/>
          </a:xfrm>
          <a:prstGeom prst="rect">
            <a:avLst/>
          </a:prstGeom>
          <a:ln>
            <a:noFill/>
          </a:ln>
        </p:spPr>
      </p:pic>
      <p:pic>
        <p:nvPicPr>
          <p:cNvPr id="161" name="Picture 10" descr=""/>
          <p:cNvPicPr/>
          <p:nvPr/>
        </p:nvPicPr>
        <p:blipFill>
          <a:blip r:embed="rId2"/>
          <a:stretch/>
        </p:blipFill>
        <p:spPr>
          <a:xfrm>
            <a:off x="6340320" y="2504520"/>
            <a:ext cx="2854440" cy="3514680"/>
          </a:xfrm>
          <a:prstGeom prst="rect">
            <a:avLst/>
          </a:prstGeom>
          <a:ln>
            <a:noFill/>
          </a:ln>
        </p:spPr>
      </p:pic>
      <p:pic>
        <p:nvPicPr>
          <p:cNvPr id="162" name="Picture 11" descr=""/>
          <p:cNvPicPr/>
          <p:nvPr/>
        </p:nvPicPr>
        <p:blipFill>
          <a:blip r:embed="rId3"/>
          <a:stretch/>
        </p:blipFill>
        <p:spPr>
          <a:xfrm>
            <a:off x="9249840" y="2931840"/>
            <a:ext cx="2854440" cy="308736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Project Title</a:t>
            </a:r>
            <a:endParaRPr/>
          </a:p>
        </p:txBody>
      </p:sp>
      <p:sp>
        <p:nvSpPr>
          <p:cNvPr id="114"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Xerve (Formerly: Foodtrip)</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3"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64"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Screenshots Per Module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11.) Logged in</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12.) Sliding Images</a:t>
            </a:r>
            <a:endParaRPr/>
          </a:p>
          <a:p>
            <a:pPr>
              <a:lnSpc>
                <a:spcPct val="100000"/>
              </a:lnSpc>
            </a:pPr>
            <a:endParaRPr/>
          </a:p>
          <a:p>
            <a:pPr>
              <a:lnSpc>
                <a:spcPct val="100000"/>
              </a:lnSpc>
            </a:pPr>
            <a:endParaRPr/>
          </a:p>
        </p:txBody>
      </p:sp>
      <p:pic>
        <p:nvPicPr>
          <p:cNvPr id="165" name="Picture 6" descr=""/>
          <p:cNvPicPr/>
          <p:nvPr/>
        </p:nvPicPr>
        <p:blipFill>
          <a:blip r:embed="rId1"/>
          <a:stretch/>
        </p:blipFill>
        <p:spPr>
          <a:xfrm>
            <a:off x="3909240" y="2950920"/>
            <a:ext cx="4740480" cy="2892960"/>
          </a:xfrm>
          <a:prstGeom prst="rect">
            <a:avLst/>
          </a:prstGeom>
          <a:ln>
            <a:noFill/>
          </a:ln>
        </p:spPr>
      </p:pic>
      <p:pic>
        <p:nvPicPr>
          <p:cNvPr id="166" name="Picture 8" descr=""/>
          <p:cNvPicPr/>
          <p:nvPr/>
        </p:nvPicPr>
        <p:blipFill>
          <a:blip r:embed="rId2"/>
          <a:stretch/>
        </p:blipFill>
        <p:spPr>
          <a:xfrm>
            <a:off x="8163360" y="3198960"/>
            <a:ext cx="3596760" cy="222084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7"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68"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Screenshots Per Module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13.) Chosen Cuisine Selection</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14.) Cuisine Information</a:t>
            </a:r>
            <a:endParaRPr/>
          </a:p>
          <a:p>
            <a:pPr>
              <a:lnSpc>
                <a:spcPct val="100000"/>
              </a:lnSpc>
            </a:pPr>
            <a:endParaRPr/>
          </a:p>
          <a:p>
            <a:pPr>
              <a:lnSpc>
                <a:spcPct val="100000"/>
              </a:lnSpc>
            </a:pPr>
            <a:endParaRPr/>
          </a:p>
        </p:txBody>
      </p:sp>
      <p:pic>
        <p:nvPicPr>
          <p:cNvPr id="169" name="Picture 5" descr=""/>
          <p:cNvPicPr/>
          <p:nvPr/>
        </p:nvPicPr>
        <p:blipFill>
          <a:blip r:embed="rId1"/>
          <a:stretch/>
        </p:blipFill>
        <p:spPr>
          <a:xfrm>
            <a:off x="8559720" y="2313360"/>
            <a:ext cx="2713320" cy="4358880"/>
          </a:xfrm>
          <a:prstGeom prst="rect">
            <a:avLst/>
          </a:prstGeom>
          <a:ln>
            <a:noFill/>
          </a:ln>
        </p:spPr>
      </p:pic>
      <p:pic>
        <p:nvPicPr>
          <p:cNvPr id="170" name="Picture 7" descr=""/>
          <p:cNvPicPr/>
          <p:nvPr/>
        </p:nvPicPr>
        <p:blipFill>
          <a:blip r:embed="rId2"/>
          <a:stretch/>
        </p:blipFill>
        <p:spPr>
          <a:xfrm>
            <a:off x="2937240" y="3961800"/>
            <a:ext cx="5621760" cy="271044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72"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Screenshots Per Module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15.) Xerve FB Page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16.) Subscription</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17.) Social Media Sharing</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18.) Comment</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19.) Gallery</a:t>
            </a:r>
            <a:endParaRPr/>
          </a:p>
          <a:p>
            <a:pPr>
              <a:lnSpc>
                <a:spcPct val="100000"/>
              </a:lnSpc>
            </a:pPr>
            <a:endParaRPr/>
          </a:p>
          <a:p>
            <a:pPr>
              <a:lnSpc>
                <a:spcPct val="100000"/>
              </a:lnSpc>
            </a:pPr>
            <a:endParaRPr/>
          </a:p>
        </p:txBody>
      </p:sp>
      <p:pic>
        <p:nvPicPr>
          <p:cNvPr id="173" name="Picture 6" descr=""/>
          <p:cNvPicPr/>
          <p:nvPr/>
        </p:nvPicPr>
        <p:blipFill>
          <a:blip r:embed="rId1"/>
          <a:stretch/>
        </p:blipFill>
        <p:spPr>
          <a:xfrm>
            <a:off x="9034200" y="2256840"/>
            <a:ext cx="3157560" cy="1530720"/>
          </a:xfrm>
          <a:prstGeom prst="rect">
            <a:avLst/>
          </a:prstGeom>
          <a:ln>
            <a:noFill/>
          </a:ln>
        </p:spPr>
      </p:pic>
      <p:pic>
        <p:nvPicPr>
          <p:cNvPr id="174" name="Picture 8" descr=""/>
          <p:cNvPicPr/>
          <p:nvPr/>
        </p:nvPicPr>
        <p:blipFill>
          <a:blip r:embed="rId2"/>
          <a:stretch/>
        </p:blipFill>
        <p:spPr>
          <a:xfrm>
            <a:off x="5535720" y="3624840"/>
            <a:ext cx="5199480" cy="304056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76"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Screenshots Per Module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20.) Google Map</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21.) Feedback Form</a:t>
            </a:r>
            <a:endParaRPr/>
          </a:p>
          <a:p>
            <a:pPr>
              <a:lnSpc>
                <a:spcPct val="100000"/>
              </a:lnSpc>
            </a:pPr>
            <a:endParaRPr/>
          </a:p>
          <a:p>
            <a:pPr>
              <a:lnSpc>
                <a:spcPct val="100000"/>
              </a:lnSpc>
            </a:pPr>
            <a:endParaRPr/>
          </a:p>
        </p:txBody>
      </p:sp>
      <p:pic>
        <p:nvPicPr>
          <p:cNvPr id="177" name="Picture 5" descr=""/>
          <p:cNvPicPr/>
          <p:nvPr/>
        </p:nvPicPr>
        <p:blipFill>
          <a:blip r:embed="rId1"/>
          <a:stretch/>
        </p:blipFill>
        <p:spPr>
          <a:xfrm>
            <a:off x="556920" y="4380480"/>
            <a:ext cx="5432760" cy="2298240"/>
          </a:xfrm>
          <a:prstGeom prst="rect">
            <a:avLst/>
          </a:prstGeom>
          <a:ln>
            <a:noFill/>
          </a:ln>
        </p:spPr>
      </p:pic>
      <p:pic>
        <p:nvPicPr>
          <p:cNvPr id="178" name="Picture 7" descr=""/>
          <p:cNvPicPr/>
          <p:nvPr/>
        </p:nvPicPr>
        <p:blipFill>
          <a:blip r:embed="rId2"/>
          <a:stretch/>
        </p:blipFill>
        <p:spPr>
          <a:xfrm>
            <a:off x="7832160" y="2500560"/>
            <a:ext cx="3765600" cy="401940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9"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80"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Screenshots Per Module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22.) Donation Function</a:t>
            </a:r>
            <a:endParaRPr/>
          </a:p>
          <a:p>
            <a:pPr>
              <a:lnSpc>
                <a:spcPct val="100000"/>
              </a:lnSpc>
            </a:pPr>
            <a:endParaRPr/>
          </a:p>
          <a:p>
            <a:pPr>
              <a:lnSpc>
                <a:spcPct val="100000"/>
              </a:lnSpc>
            </a:pPr>
            <a:endParaRPr/>
          </a:p>
        </p:txBody>
      </p:sp>
      <p:pic>
        <p:nvPicPr>
          <p:cNvPr id="181" name="Picture 6" descr=""/>
          <p:cNvPicPr/>
          <p:nvPr/>
        </p:nvPicPr>
        <p:blipFill>
          <a:blip r:embed="rId1"/>
          <a:stretch/>
        </p:blipFill>
        <p:spPr>
          <a:xfrm>
            <a:off x="4632120" y="2841120"/>
            <a:ext cx="6134400" cy="317844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83"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Entity Relationship Diagram</a:t>
            </a:r>
            <a:endParaRPr/>
          </a:p>
          <a:p>
            <a:pPr>
              <a:lnSpc>
                <a:spcPct val="100000"/>
              </a:lnSpc>
            </a:pPr>
            <a:endParaRPr/>
          </a:p>
          <a:p>
            <a:pPr>
              <a:lnSpc>
                <a:spcPct val="100000"/>
              </a:lnSpc>
            </a:pPr>
            <a:endParaRPr/>
          </a:p>
        </p:txBody>
      </p:sp>
      <p:pic>
        <p:nvPicPr>
          <p:cNvPr id="184" name="Picture 4" descr=""/>
          <p:cNvPicPr/>
          <p:nvPr/>
        </p:nvPicPr>
        <p:blipFill>
          <a:blip r:embed="rId1"/>
          <a:stretch/>
        </p:blipFill>
        <p:spPr>
          <a:xfrm>
            <a:off x="3309840" y="2915640"/>
            <a:ext cx="8550720" cy="376740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86"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Data Table/Dictionary</a:t>
            </a:r>
            <a:endParaRPr/>
          </a:p>
          <a:p>
            <a:pPr>
              <a:lnSpc>
                <a:spcPct val="100000"/>
              </a:lnSpc>
            </a:pPr>
            <a:endParaRPr/>
          </a:p>
          <a:p>
            <a:pPr>
              <a:lnSpc>
                <a:spcPct val="100000"/>
              </a:lnSpc>
            </a:pPr>
            <a:endParaRPr/>
          </a:p>
          <a:p>
            <a:pPr>
              <a:lnSpc>
                <a:spcPct val="100000"/>
              </a:lnSpc>
            </a:pPr>
            <a:endParaRPr/>
          </a:p>
        </p:txBody>
      </p:sp>
      <p:pic>
        <p:nvPicPr>
          <p:cNvPr id="187" name="Picture 3" descr=""/>
          <p:cNvPicPr/>
          <p:nvPr/>
        </p:nvPicPr>
        <p:blipFill>
          <a:blip r:embed="rId1"/>
          <a:stretch/>
        </p:blipFill>
        <p:spPr>
          <a:xfrm>
            <a:off x="5874480" y="2603520"/>
            <a:ext cx="5743080" cy="391428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8"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89"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Data Table/Dictionary</a:t>
            </a:r>
            <a:endParaRPr/>
          </a:p>
          <a:p>
            <a:pPr>
              <a:lnSpc>
                <a:spcPct val="100000"/>
              </a:lnSpc>
            </a:pPr>
            <a:endParaRPr/>
          </a:p>
          <a:p>
            <a:pPr>
              <a:lnSpc>
                <a:spcPct val="100000"/>
              </a:lnSpc>
            </a:pPr>
            <a:endParaRPr/>
          </a:p>
          <a:p>
            <a:pPr>
              <a:lnSpc>
                <a:spcPct val="100000"/>
              </a:lnSpc>
            </a:pPr>
            <a:endParaRPr/>
          </a:p>
        </p:txBody>
      </p:sp>
      <p:pic>
        <p:nvPicPr>
          <p:cNvPr id="190" name="Picture 5" descr=""/>
          <p:cNvPicPr/>
          <p:nvPr/>
        </p:nvPicPr>
        <p:blipFill>
          <a:blip r:embed="rId1"/>
          <a:stretch/>
        </p:blipFill>
        <p:spPr>
          <a:xfrm>
            <a:off x="5346360" y="2362680"/>
            <a:ext cx="4313880" cy="399744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Design</a:t>
            </a:r>
            <a:endParaRPr/>
          </a:p>
        </p:txBody>
      </p:sp>
      <p:sp>
        <p:nvSpPr>
          <p:cNvPr id="192"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Network Diagram</a:t>
            </a:r>
            <a:endParaRPr/>
          </a:p>
          <a:p>
            <a:pPr>
              <a:lnSpc>
                <a:spcPct val="100000"/>
              </a:lnSpc>
            </a:pPr>
            <a:endParaRPr/>
          </a:p>
          <a:p>
            <a:pPr>
              <a:lnSpc>
                <a:spcPct val="100000"/>
              </a:lnSpc>
            </a:pPr>
            <a:endParaRPr/>
          </a:p>
          <a:p>
            <a:pPr>
              <a:lnSpc>
                <a:spcPct val="100000"/>
              </a:lnSpc>
            </a:pPr>
            <a:endParaRPr/>
          </a:p>
        </p:txBody>
      </p:sp>
      <p:pic>
        <p:nvPicPr>
          <p:cNvPr id="193" name="Picture 4" descr=""/>
          <p:cNvPicPr/>
          <p:nvPr/>
        </p:nvPicPr>
        <p:blipFill>
          <a:blip r:embed="rId1"/>
          <a:stretch/>
        </p:blipFill>
        <p:spPr>
          <a:xfrm>
            <a:off x="2799360" y="3161160"/>
            <a:ext cx="6354000" cy="337140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4"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Configuration</a:t>
            </a:r>
            <a:endParaRPr/>
          </a:p>
        </p:txBody>
      </p:sp>
      <p:sp>
        <p:nvSpPr>
          <p:cNvPr id="195" name="TextShape 2"/>
          <p:cNvSpPr txBox="1"/>
          <p:nvPr/>
        </p:nvSpPr>
        <p:spPr>
          <a:xfrm>
            <a:off x="1154880" y="2603520"/>
            <a:ext cx="8760960" cy="3416040"/>
          </a:xfrm>
          <a:prstGeom prst="rect">
            <a:avLst/>
          </a:prstGeom>
          <a:noFill/>
          <a:ln>
            <a:noFill/>
          </a:ln>
        </p:spPr>
        <p:txBody>
          <a:bodyPr/>
          <a:p>
            <a:pPr>
              <a:lnSpc>
                <a:spcPct val="100000"/>
              </a:lnSpc>
            </a:pPr>
            <a:r>
              <a:rPr b="1" lang="en-US" sz="1800" spc="-1" strike="noStrike">
                <a:solidFill>
                  <a:srgbClr val="404040"/>
                </a:solidFill>
                <a:uFill>
                  <a:solidFill>
                    <a:srgbClr val="ffffff"/>
                  </a:solidFill>
                </a:uFill>
                <a:latin typeface="Century Gothic"/>
              </a:rPr>
              <a:t>Software Environment</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This section lists the requirements that are needed to run the system efficiently:</a:t>
            </a:r>
            <a:endParaRPr/>
          </a:p>
          <a:p>
            <a:pPr>
              <a:lnSpc>
                <a:spcPct val="100000"/>
              </a:lnSpc>
            </a:pPr>
            <a:r>
              <a:rPr i="1" lang="en-US" sz="1800" spc="-1" strike="noStrike">
                <a:solidFill>
                  <a:srgbClr val="404040"/>
                </a:solidFill>
                <a:uFill>
                  <a:solidFill>
                    <a:srgbClr val="ffffff"/>
                  </a:solidFill>
                </a:uFill>
                <a:latin typeface="Century Gothic"/>
              </a:rPr>
              <a:t>Programming Languages</a:t>
            </a:r>
            <a:r>
              <a:rPr lang="en-US" sz="1800" spc="-1" strike="noStrike">
                <a:solidFill>
                  <a:srgbClr val="404040"/>
                </a:solidFill>
                <a:uFill>
                  <a:solidFill>
                    <a:srgbClr val="ffffff"/>
                  </a:solidFill>
                </a:uFill>
                <a:latin typeface="Century Gothic"/>
              </a:rPr>
              <a:t>:</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 </a:t>
            </a:r>
            <a:r>
              <a:rPr lang="en-US" sz="1800" spc="-1" strike="noStrike">
                <a:solidFill>
                  <a:srgbClr val="404040"/>
                </a:solidFill>
                <a:uFill>
                  <a:solidFill>
                    <a:srgbClr val="ffffff"/>
                  </a:solidFill>
                </a:uFill>
                <a:latin typeface="Century Gothic"/>
              </a:rPr>
              <a:t>The application will be developed using Java, HTML5, PHP, Mobile framework</a:t>
            </a:r>
            <a:endParaRPr/>
          </a:p>
          <a:p>
            <a:pPr>
              <a:lnSpc>
                <a:spcPct val="100000"/>
              </a:lnSpc>
            </a:pPr>
            <a:endParaRPr/>
          </a:p>
          <a:p>
            <a:pPr>
              <a:lnSpc>
                <a:spcPct val="100000"/>
              </a:lnSpc>
            </a:pPr>
            <a:r>
              <a:rPr i="1" lang="en-US" sz="1800" spc="-1" strike="noStrike">
                <a:solidFill>
                  <a:srgbClr val="404040"/>
                </a:solidFill>
                <a:uFill>
                  <a:solidFill>
                    <a:srgbClr val="ffffff"/>
                  </a:solidFill>
                </a:uFill>
                <a:latin typeface="Century Gothic"/>
              </a:rPr>
              <a:t>Specific Software</a:t>
            </a:r>
            <a:r>
              <a:rPr b="1" lang="en-US" sz="1800" spc="-1" strike="noStrike">
                <a:solidFill>
                  <a:srgbClr val="404040"/>
                </a:solidFill>
                <a:uFill>
                  <a:solidFill>
                    <a:srgbClr val="ffffff"/>
                  </a:solidFill>
                </a:uFill>
                <a:latin typeface="Century Gothic"/>
              </a:rPr>
              <a:t>: </a:t>
            </a:r>
            <a:endParaRPr/>
          </a:p>
          <a:p>
            <a:pPr marL="343080" indent="-342720">
              <a:lnSpc>
                <a:spcPct val="100000"/>
              </a:lnSpc>
              <a:buClr>
                <a:srgbClr val="f5a408"/>
              </a:buClr>
              <a:buSzPct val="80000"/>
              <a:buFont typeface="Wingdings 3" charset="2"/>
              <a:buChar char=""/>
            </a:pPr>
            <a:r>
              <a:rPr i="1" lang="en-US" sz="1800" spc="-1" strike="noStrike">
                <a:solidFill>
                  <a:srgbClr val="404040"/>
                </a:solidFill>
                <a:uFill>
                  <a:solidFill>
                    <a:srgbClr val="ffffff"/>
                  </a:solidFill>
                </a:uFill>
                <a:latin typeface="Century Gothic"/>
              </a:rPr>
              <a:t>	</a:t>
            </a:r>
            <a:r>
              <a:rPr lang="en-US" sz="1800" spc="-1" strike="noStrike">
                <a:solidFill>
                  <a:srgbClr val="404040"/>
                </a:solidFill>
                <a:uFill>
                  <a:solidFill>
                    <a:srgbClr val="ffffff"/>
                  </a:solidFill>
                </a:uFill>
                <a:latin typeface="Century Gothic"/>
              </a:rPr>
              <a:t>Xerve uses the MySql Database to store data and it is connected to cloud server and Android Studio</a:t>
            </a:r>
            <a:endParaRPr/>
          </a:p>
          <a:p>
            <a:pPr>
              <a:lnSpc>
                <a:spcPct val="100000"/>
              </a:lnSpc>
            </a:pPr>
            <a:endParaRPr/>
          </a:p>
          <a:p>
            <a:pPr>
              <a:lnSpc>
                <a:spcPct val="100000"/>
              </a:lnSpc>
            </a:pPr>
            <a:r>
              <a:rPr i="1" lang="en-US" sz="1800" spc="-1" strike="noStrike">
                <a:solidFill>
                  <a:srgbClr val="404040"/>
                </a:solidFill>
                <a:uFill>
                  <a:solidFill>
                    <a:srgbClr val="ffffff"/>
                  </a:solidFill>
                </a:uFill>
                <a:latin typeface="Century Gothic"/>
              </a:rPr>
              <a:t>Operating System</a:t>
            </a:r>
            <a:r>
              <a:rPr lang="en-US" sz="1800" spc="-1" strike="noStrike">
                <a:solidFill>
                  <a:srgbClr val="404040"/>
                </a:solidFill>
                <a:uFill>
                  <a:solidFill>
                    <a:srgbClr val="ffffff"/>
                  </a:solidFill>
                </a:uFill>
                <a:latin typeface="Century Gothic"/>
              </a:rPr>
              <a:t>: </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The application runs in Android Operating System. Android API level 19 kit Kat and Google Chrome Web Browser and will operate in any Windows Operating System such as Windows 7, Windows 8/8.1, and Windows 10.</a:t>
            </a:r>
            <a:endParaRPr/>
          </a:p>
          <a:p>
            <a:pPr>
              <a:lnSpc>
                <a:spcPct val="100000"/>
              </a:lnSpc>
            </a:pPr>
            <a:endParaRPr/>
          </a:p>
          <a:p>
            <a:pPr>
              <a:lnSpc>
                <a:spcPct val="100000"/>
              </a:lnSpc>
            </a:pPr>
            <a:endParaRPr/>
          </a:p>
          <a:p>
            <a:pPr>
              <a:lnSpc>
                <a:spcPct val="100000"/>
              </a:lnSpc>
            </a:pP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Project Team Members</a:t>
            </a:r>
            <a:endParaRPr/>
          </a:p>
        </p:txBody>
      </p:sp>
      <p:sp>
        <p:nvSpPr>
          <p:cNvPr id="116"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Tan, Jimmy</a:t>
            </a:r>
            <a:endParaRPr/>
          </a:p>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Zuñiga, Rouzzandra</a:t>
            </a:r>
            <a:endParaRPr/>
          </a:p>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Marquez, Iñigo </a:t>
            </a:r>
            <a:endParaRPr/>
          </a:p>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Felix, Andrepov</a:t>
            </a:r>
            <a:endParaRPr/>
          </a:p>
          <a:p>
            <a:pPr>
              <a:lnSpc>
                <a:spcPct val="100000"/>
              </a:lnSpc>
            </a:pP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Configuration</a:t>
            </a:r>
            <a:endParaRPr/>
          </a:p>
        </p:txBody>
      </p:sp>
      <p:sp>
        <p:nvSpPr>
          <p:cNvPr id="197" name="TextShape 2"/>
          <p:cNvSpPr txBox="1"/>
          <p:nvPr/>
        </p:nvSpPr>
        <p:spPr>
          <a:xfrm>
            <a:off x="1154880" y="2603520"/>
            <a:ext cx="8760960" cy="3416040"/>
          </a:xfrm>
          <a:prstGeom prst="rect">
            <a:avLst/>
          </a:prstGeom>
          <a:noFill/>
          <a:ln>
            <a:noFill/>
          </a:ln>
        </p:spPr>
        <p:txBody>
          <a:bodyPr/>
          <a:p>
            <a:pPr>
              <a:lnSpc>
                <a:spcPct val="100000"/>
              </a:lnSpc>
            </a:pPr>
            <a:r>
              <a:rPr b="1" lang="en-US" sz="1800" spc="-1" strike="noStrike">
                <a:solidFill>
                  <a:srgbClr val="404040"/>
                </a:solidFill>
                <a:uFill>
                  <a:solidFill>
                    <a:srgbClr val="ffffff"/>
                  </a:solidFill>
                </a:uFill>
                <a:latin typeface="Century Gothic"/>
              </a:rPr>
              <a:t>Hardware Environment</a:t>
            </a:r>
            <a:endParaRPr/>
          </a:p>
          <a:p>
            <a:pPr>
              <a:lnSpc>
                <a:spcPct val="100000"/>
              </a:lnSpc>
            </a:pPr>
            <a:r>
              <a:rPr b="1" lang="en-US" sz="1800" spc="-1" strike="noStrike">
                <a:solidFill>
                  <a:srgbClr val="404040"/>
                </a:solidFill>
                <a:uFill>
                  <a:solidFill>
                    <a:srgbClr val="ffffff"/>
                  </a:solidFill>
                </a:uFill>
                <a:latin typeface="Century Gothic"/>
              </a:rPr>
              <a:t>Xerve</a:t>
            </a:r>
            <a:r>
              <a:rPr lang="en-US" sz="1800" spc="-1" strike="noStrike">
                <a:solidFill>
                  <a:srgbClr val="404040"/>
                </a:solidFill>
                <a:uFill>
                  <a:solidFill>
                    <a:srgbClr val="ffffff"/>
                  </a:solidFill>
                </a:uFill>
                <a:latin typeface="Century Gothic"/>
              </a:rPr>
              <a:t> will be providing minimum hardware requirements. The following are required:</a:t>
            </a:r>
            <a:endParaRPr/>
          </a:p>
          <a:p>
            <a:pPr marL="343080" indent="-342720">
              <a:lnSpc>
                <a:spcPct val="100000"/>
              </a:lnSpc>
              <a:buClr>
                <a:srgbClr val="f5a408"/>
              </a:buClr>
              <a:buSzPct val="80000"/>
              <a:buFont typeface="Wingdings 3" charset="2"/>
              <a:buChar char=""/>
            </a:pPr>
            <a:r>
              <a:rPr i="1" lang="en-US" sz="1800" spc="-1" strike="noStrike">
                <a:solidFill>
                  <a:srgbClr val="404040"/>
                </a:solidFill>
                <a:uFill>
                  <a:solidFill>
                    <a:srgbClr val="ffffff"/>
                  </a:solidFill>
                </a:uFill>
                <a:latin typeface="Century Gothic"/>
              </a:rPr>
              <a:t>Device: </a:t>
            </a:r>
            <a:r>
              <a:rPr lang="en-US" sz="1800" spc="-1" strike="noStrike">
                <a:solidFill>
                  <a:srgbClr val="404040"/>
                </a:solidFill>
                <a:uFill>
                  <a:solidFill>
                    <a:srgbClr val="ffffff"/>
                  </a:solidFill>
                </a:uFill>
                <a:latin typeface="Century Gothic"/>
              </a:rPr>
              <a:t>Android Smartphone</a:t>
            </a:r>
            <a:endParaRPr/>
          </a:p>
          <a:p>
            <a:pPr marL="343080" indent="-342720">
              <a:lnSpc>
                <a:spcPct val="100000"/>
              </a:lnSpc>
              <a:buClr>
                <a:srgbClr val="f5a408"/>
              </a:buClr>
              <a:buSzPct val="80000"/>
              <a:buFont typeface="Wingdings 3" charset="2"/>
              <a:buChar char=""/>
            </a:pPr>
            <a:r>
              <a:rPr i="1" lang="en-US" sz="1800" spc="-1" strike="noStrike">
                <a:solidFill>
                  <a:srgbClr val="404040"/>
                </a:solidFill>
                <a:uFill>
                  <a:solidFill>
                    <a:srgbClr val="ffffff"/>
                  </a:solidFill>
                </a:uFill>
                <a:latin typeface="Century Gothic"/>
              </a:rPr>
              <a:t>System Type: </a:t>
            </a:r>
            <a:r>
              <a:rPr lang="en-US" sz="1800" spc="-1" strike="noStrike">
                <a:solidFill>
                  <a:srgbClr val="404040"/>
                </a:solidFill>
                <a:uFill>
                  <a:solidFill>
                    <a:srgbClr val="ffffff"/>
                  </a:solidFill>
                </a:uFill>
                <a:latin typeface="Century Gothic"/>
              </a:rPr>
              <a:t>Android 4.4 (Kitkat) API 19</a:t>
            </a:r>
            <a:endParaRPr/>
          </a:p>
          <a:p>
            <a:pPr marL="343080" indent="-342720">
              <a:lnSpc>
                <a:spcPct val="100000"/>
              </a:lnSpc>
              <a:buClr>
                <a:srgbClr val="f5a408"/>
              </a:buClr>
              <a:buSzPct val="80000"/>
              <a:buFont typeface="Wingdings 3" charset="2"/>
              <a:buChar char=""/>
            </a:pPr>
            <a:r>
              <a:rPr i="1" lang="en-US" sz="1800" spc="-1" strike="noStrike">
                <a:solidFill>
                  <a:srgbClr val="404040"/>
                </a:solidFill>
                <a:uFill>
                  <a:solidFill>
                    <a:srgbClr val="ffffff"/>
                  </a:solidFill>
                </a:uFill>
                <a:latin typeface="Century Gothic"/>
              </a:rPr>
              <a:t>Processor:</a:t>
            </a:r>
            <a:r>
              <a:rPr lang="en-US" sz="1800" spc="-1" strike="noStrike">
                <a:solidFill>
                  <a:srgbClr val="404040"/>
                </a:solidFill>
                <a:uFill>
                  <a:solidFill>
                    <a:srgbClr val="ffffff"/>
                  </a:solidFill>
                </a:uFill>
                <a:latin typeface="Century Gothic"/>
              </a:rPr>
              <a:t> 1.3 GHz Processor</a:t>
            </a:r>
            <a:endParaRPr/>
          </a:p>
          <a:p>
            <a:pPr marL="343080" indent="-342720">
              <a:lnSpc>
                <a:spcPct val="100000"/>
              </a:lnSpc>
              <a:buClr>
                <a:srgbClr val="f5a408"/>
              </a:buClr>
              <a:buSzPct val="80000"/>
              <a:buFont typeface="Wingdings 3" charset="2"/>
              <a:buChar char=""/>
            </a:pPr>
            <a:r>
              <a:rPr i="1" lang="en-US" sz="1800" spc="-1" strike="noStrike">
                <a:solidFill>
                  <a:srgbClr val="404040"/>
                </a:solidFill>
                <a:uFill>
                  <a:solidFill>
                    <a:srgbClr val="ffffff"/>
                  </a:solidFill>
                </a:uFill>
                <a:latin typeface="Century Gothic"/>
              </a:rPr>
              <a:t>RAM:</a:t>
            </a:r>
            <a:r>
              <a:rPr lang="en-US" sz="1800" spc="-1" strike="noStrike">
                <a:solidFill>
                  <a:srgbClr val="404040"/>
                </a:solidFill>
                <a:uFill>
                  <a:solidFill>
                    <a:srgbClr val="ffffff"/>
                  </a:solidFill>
                </a:uFill>
                <a:latin typeface="Century Gothic"/>
              </a:rPr>
              <a:t> at least 1 GB of RAM</a:t>
            </a:r>
            <a:endParaRPr/>
          </a:p>
          <a:p>
            <a:pPr>
              <a:lnSpc>
                <a:spcPct val="100000"/>
              </a:lnSpc>
            </a:pPr>
            <a:endParaRPr/>
          </a:p>
          <a:p>
            <a:pPr marL="343080" indent="-342720">
              <a:lnSpc>
                <a:spcPct val="100000"/>
              </a:lnSpc>
              <a:buClr>
                <a:srgbClr val="f5a408"/>
              </a:buClr>
              <a:buSzPct val="80000"/>
              <a:buFont typeface="Wingdings 3" charset="2"/>
              <a:buChar char=""/>
            </a:pPr>
            <a:r>
              <a:rPr i="1" lang="en-US" sz="1800" spc="-1" strike="noStrike">
                <a:solidFill>
                  <a:srgbClr val="404040"/>
                </a:solidFill>
                <a:uFill>
                  <a:solidFill>
                    <a:srgbClr val="ffffff"/>
                  </a:solidFill>
                </a:uFill>
                <a:latin typeface="Century Gothic"/>
              </a:rPr>
              <a:t>Device: </a:t>
            </a:r>
            <a:r>
              <a:rPr lang="en-US" sz="1800" spc="-1" strike="noStrike">
                <a:solidFill>
                  <a:srgbClr val="404040"/>
                </a:solidFill>
                <a:uFill>
                  <a:solidFill>
                    <a:srgbClr val="ffffff"/>
                  </a:solidFill>
                </a:uFill>
                <a:latin typeface="Century Gothic"/>
              </a:rPr>
              <a:t>Laptop/Desktop</a:t>
            </a:r>
            <a:endParaRPr/>
          </a:p>
          <a:p>
            <a:pPr marL="343080" indent="-342720">
              <a:lnSpc>
                <a:spcPct val="100000"/>
              </a:lnSpc>
              <a:buClr>
                <a:srgbClr val="f5a408"/>
              </a:buClr>
              <a:buSzPct val="80000"/>
              <a:buFont typeface="Wingdings 3" charset="2"/>
              <a:buChar char=""/>
            </a:pPr>
            <a:r>
              <a:rPr i="1" lang="en-US" sz="1800" spc="-1" strike="noStrike">
                <a:solidFill>
                  <a:srgbClr val="404040"/>
                </a:solidFill>
                <a:uFill>
                  <a:solidFill>
                    <a:srgbClr val="ffffff"/>
                  </a:solidFill>
                </a:uFill>
                <a:latin typeface="Century Gothic"/>
              </a:rPr>
              <a:t>System Type: </a:t>
            </a:r>
            <a:r>
              <a:rPr lang="en-US" sz="1800" spc="-1" strike="noStrike">
                <a:solidFill>
                  <a:srgbClr val="404040"/>
                </a:solidFill>
                <a:uFill>
                  <a:solidFill>
                    <a:srgbClr val="ffffff"/>
                  </a:solidFill>
                </a:uFill>
                <a:latin typeface="Century Gothic"/>
              </a:rPr>
              <a:t>Windows OS/ Mac OS</a:t>
            </a:r>
            <a:endParaRPr/>
          </a:p>
          <a:p>
            <a:pPr marL="343080" indent="-342720">
              <a:lnSpc>
                <a:spcPct val="100000"/>
              </a:lnSpc>
              <a:buClr>
                <a:srgbClr val="f5a408"/>
              </a:buClr>
              <a:buSzPct val="80000"/>
              <a:buFont typeface="Wingdings 3" charset="2"/>
              <a:buChar char=""/>
            </a:pPr>
            <a:r>
              <a:rPr i="1" lang="en-US" sz="1800" spc="-1" strike="noStrike">
                <a:solidFill>
                  <a:srgbClr val="404040"/>
                </a:solidFill>
                <a:uFill>
                  <a:solidFill>
                    <a:srgbClr val="ffffff"/>
                  </a:solidFill>
                </a:uFill>
                <a:latin typeface="Century Gothic"/>
              </a:rPr>
              <a:t>Processor:</a:t>
            </a:r>
            <a:r>
              <a:rPr lang="en-US" sz="1800" spc="-1" strike="noStrike">
                <a:solidFill>
                  <a:srgbClr val="404040"/>
                </a:solidFill>
                <a:uFill>
                  <a:solidFill>
                    <a:srgbClr val="ffffff"/>
                  </a:solidFill>
                </a:uFill>
                <a:latin typeface="Century Gothic"/>
              </a:rPr>
              <a:t> Intel/AMD</a:t>
            </a:r>
            <a:endParaRPr/>
          </a:p>
          <a:p>
            <a:pPr marL="343080" indent="-342720">
              <a:lnSpc>
                <a:spcPct val="100000"/>
              </a:lnSpc>
              <a:buClr>
                <a:srgbClr val="f5a408"/>
              </a:buClr>
              <a:buSzPct val="80000"/>
              <a:buFont typeface="Wingdings 3" charset="2"/>
              <a:buChar char=""/>
            </a:pPr>
            <a:r>
              <a:rPr i="1" lang="en-US" sz="1800" spc="-1" strike="noStrike">
                <a:solidFill>
                  <a:srgbClr val="404040"/>
                </a:solidFill>
                <a:uFill>
                  <a:solidFill>
                    <a:srgbClr val="ffffff"/>
                  </a:solidFill>
                </a:uFill>
                <a:latin typeface="Century Gothic"/>
              </a:rPr>
              <a:t>RAM:</a:t>
            </a:r>
            <a:r>
              <a:rPr lang="en-US" sz="1800" spc="-1" strike="noStrike">
                <a:solidFill>
                  <a:srgbClr val="404040"/>
                </a:solidFill>
                <a:uFill>
                  <a:solidFill>
                    <a:srgbClr val="ffffff"/>
                  </a:solidFill>
                </a:uFill>
                <a:latin typeface="Century Gothic"/>
              </a:rPr>
              <a:t> 512MB of RAM</a:t>
            </a:r>
            <a:endParaRPr/>
          </a:p>
          <a:p>
            <a:pPr>
              <a:lnSpc>
                <a:spcPct val="100000"/>
              </a:lnSpc>
            </a:pPr>
            <a:endParaRPr/>
          </a:p>
          <a:p>
            <a:pPr>
              <a:lnSpc>
                <a:spcPct val="100000"/>
              </a:lnSpc>
            </a:pPr>
            <a:endParaRPr/>
          </a:p>
          <a:p>
            <a:pPr>
              <a:lnSpc>
                <a:spcPct val="100000"/>
              </a:lnSpc>
            </a:pP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8"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Configuration</a:t>
            </a:r>
            <a:endParaRPr/>
          </a:p>
        </p:txBody>
      </p:sp>
      <p:sp>
        <p:nvSpPr>
          <p:cNvPr id="199" name="TextShape 2"/>
          <p:cNvSpPr txBox="1"/>
          <p:nvPr/>
        </p:nvSpPr>
        <p:spPr>
          <a:xfrm>
            <a:off x="1154880" y="2603520"/>
            <a:ext cx="8760960" cy="3416040"/>
          </a:xfrm>
          <a:prstGeom prst="rect">
            <a:avLst/>
          </a:prstGeom>
          <a:noFill/>
          <a:ln>
            <a:noFill/>
          </a:ln>
        </p:spPr>
        <p:txBody>
          <a:bodyPr/>
          <a:p>
            <a:pPr>
              <a:lnSpc>
                <a:spcPct val="100000"/>
              </a:lnSpc>
            </a:pPr>
            <a:r>
              <a:rPr b="1" lang="en-US" sz="1800" spc="-1" strike="noStrike">
                <a:solidFill>
                  <a:srgbClr val="404040"/>
                </a:solidFill>
                <a:uFill>
                  <a:solidFill>
                    <a:srgbClr val="ffffff"/>
                  </a:solidFill>
                </a:uFill>
                <a:latin typeface="Century Gothic"/>
              </a:rPr>
              <a:t>Networking and Security</a:t>
            </a:r>
            <a:endParaRPr/>
          </a:p>
          <a:p>
            <a:pPr marL="343080" indent="-342720">
              <a:lnSpc>
                <a:spcPct val="100000"/>
              </a:lnSpc>
              <a:buClr>
                <a:srgbClr val="f5a408"/>
              </a:buClr>
              <a:buSzPct val="80000"/>
              <a:buFont typeface="Wingdings 3" charset="2"/>
              <a:buChar char=""/>
            </a:pPr>
            <a:r>
              <a:rPr i="1" lang="en-US" sz="1800" spc="-1" strike="noStrike">
                <a:solidFill>
                  <a:srgbClr val="404040"/>
                </a:solidFill>
                <a:uFill>
                  <a:solidFill>
                    <a:srgbClr val="ffffff"/>
                  </a:solidFill>
                </a:uFill>
                <a:latin typeface="Century Gothic"/>
              </a:rPr>
              <a:t>Security</a:t>
            </a:r>
            <a:r>
              <a:rPr lang="en-US" sz="1800" spc="-1" strike="noStrike">
                <a:solidFill>
                  <a:srgbClr val="404040"/>
                </a:solidFill>
                <a:uFill>
                  <a:solidFill>
                    <a:srgbClr val="ffffff"/>
                  </a:solidFill>
                </a:uFill>
                <a:latin typeface="Century Gothic"/>
              </a:rPr>
              <a:t> – SSL (Secure Socket Layer)</a:t>
            </a:r>
            <a:endParaRPr/>
          </a:p>
          <a:p>
            <a:pPr marL="343080" indent="-342720">
              <a:lnSpc>
                <a:spcPct val="100000"/>
              </a:lnSpc>
              <a:buClr>
                <a:srgbClr val="f5a408"/>
              </a:buClr>
              <a:buSzPct val="80000"/>
              <a:buFont typeface="Wingdings 3" charset="2"/>
              <a:buChar char=""/>
            </a:pPr>
            <a:r>
              <a:rPr i="1" lang="en-US" sz="1800" spc="-1" strike="noStrike">
                <a:solidFill>
                  <a:srgbClr val="404040"/>
                </a:solidFill>
                <a:uFill>
                  <a:solidFill>
                    <a:srgbClr val="ffffff"/>
                  </a:solidFill>
                </a:uFill>
                <a:latin typeface="Century Gothic"/>
              </a:rPr>
              <a:t>Server </a:t>
            </a:r>
            <a:r>
              <a:rPr lang="en-US" sz="1800" spc="-1" strike="noStrike">
                <a:solidFill>
                  <a:srgbClr val="404040"/>
                </a:solidFill>
                <a:uFill>
                  <a:solidFill>
                    <a:srgbClr val="ffffff"/>
                  </a:solidFill>
                </a:uFill>
                <a:latin typeface="Century Gothic"/>
              </a:rPr>
              <a:t>– Local Server/Cloud</a:t>
            </a:r>
            <a:endParaRPr/>
          </a:p>
          <a:p>
            <a:pPr>
              <a:lnSpc>
                <a:spcPct val="100000"/>
              </a:lnSpc>
            </a:pPr>
            <a:endParaRPr/>
          </a:p>
          <a:p>
            <a:pPr>
              <a:lnSpc>
                <a:spcPct val="100000"/>
              </a:lnSpc>
            </a:pPr>
            <a:endParaRPr/>
          </a:p>
          <a:p>
            <a:pPr>
              <a:lnSpc>
                <a:spcPct val="100000"/>
              </a:lnSpc>
            </a:pP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0"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Conclusion</a:t>
            </a:r>
            <a:endParaRPr/>
          </a:p>
        </p:txBody>
      </p:sp>
      <p:sp>
        <p:nvSpPr>
          <p:cNvPr id="201" name="TextShape 2"/>
          <p:cNvSpPr txBox="1"/>
          <p:nvPr/>
        </p:nvSpPr>
        <p:spPr>
          <a:xfrm>
            <a:off x="1154880" y="2603520"/>
            <a:ext cx="8760960" cy="3416040"/>
          </a:xfrm>
          <a:prstGeom prst="rect">
            <a:avLst/>
          </a:prstGeom>
          <a:noFill/>
          <a:ln>
            <a:noFill/>
          </a:ln>
        </p:spPr>
        <p:txBody>
          <a:bodyPr/>
          <a:p>
            <a:pPr>
              <a:lnSpc>
                <a:spcPct val="100000"/>
              </a:lnSpc>
            </a:pPr>
            <a:r>
              <a:rPr lang="en-US" sz="1800" spc="-1" strike="noStrike">
                <a:solidFill>
                  <a:srgbClr val="404040"/>
                </a:solidFill>
                <a:uFill>
                  <a:solidFill>
                    <a:srgbClr val="ffffff"/>
                  </a:solidFill>
                </a:uFill>
                <a:latin typeface="Century Gothic"/>
              </a:rPr>
              <a:t>By the creation and development of “</a:t>
            </a:r>
            <a:r>
              <a:rPr b="1" lang="en-US" sz="1800" spc="-1" strike="noStrike">
                <a:solidFill>
                  <a:srgbClr val="404040"/>
                </a:solidFill>
                <a:uFill>
                  <a:solidFill>
                    <a:srgbClr val="ffffff"/>
                  </a:solidFill>
                </a:uFill>
                <a:latin typeface="Century Gothic"/>
              </a:rPr>
              <a:t>Xerve</a:t>
            </a:r>
            <a:r>
              <a:rPr lang="en-US" sz="1800" spc="-1" strike="noStrike">
                <a:solidFill>
                  <a:srgbClr val="404040"/>
                </a:solidFill>
                <a:uFill>
                  <a:solidFill>
                    <a:srgbClr val="ffffff"/>
                  </a:solidFill>
                </a:uFill>
                <a:latin typeface="Century Gothic"/>
              </a:rPr>
              <a:t>”, Food enthusiasts are now guaranteed to gain complete knowledge in terms of the following:</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Restaurant/Cuisine locations and routes.</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Restaurant/Cuisine dish prices.</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Restaurant/Cuisine descriptions.</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Unexplored restaurants/cuisines.</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Hidden restaurants/cuisines.</a:t>
            </a:r>
            <a:endParaRPr/>
          </a:p>
          <a:p>
            <a:pPr>
              <a:lnSpc>
                <a:spcPct val="100000"/>
              </a:lnSpc>
            </a:pPr>
            <a:endParaRPr/>
          </a:p>
          <a:p>
            <a:pPr>
              <a:lnSpc>
                <a:spcPct val="100000"/>
              </a:lnSpc>
            </a:pPr>
            <a:r>
              <a:rPr lang="en-US" sz="1800" spc="-1" strike="noStrike">
                <a:solidFill>
                  <a:srgbClr val="404040"/>
                </a:solidFill>
                <a:uFill>
                  <a:solidFill>
                    <a:srgbClr val="ffffff"/>
                  </a:solidFill>
                </a:uFill>
                <a:latin typeface="Century Gothic"/>
              </a:rPr>
              <a:t>Since the following are now solved, this application therefore shows how it is to be easy for people to experience the highest level of fun, excitement, and adrenaline rush in exploring different varieties and qualities of food in a global scale. </a:t>
            </a:r>
            <a:endParaRPr/>
          </a:p>
          <a:p>
            <a:pPr>
              <a:lnSpc>
                <a:spcPct val="100000"/>
              </a:lnSpc>
            </a:pP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References</a:t>
            </a:r>
            <a:endParaRPr/>
          </a:p>
        </p:txBody>
      </p:sp>
      <p:sp>
        <p:nvSpPr>
          <p:cNvPr id="203"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Zomato – https://www.zomato.com/manila</a:t>
            </a:r>
            <a:endParaRPr/>
          </a:p>
          <a:p>
            <a:pPr marL="343080" indent="-342720">
              <a:lnSpc>
                <a:spcPct val="100000"/>
              </a:lnSpc>
              <a:buClr>
                <a:srgbClr val="f5a408"/>
              </a:buClr>
              <a:buSzPct val="80000"/>
              <a:buFont typeface="Wingdings 3" charset="2"/>
              <a:buChar char=""/>
            </a:pPr>
            <a:r>
              <a:rPr b="1" lang="en-US" sz="1800" spc="-1" strike="noStrike">
                <a:solidFill>
                  <a:srgbClr val="404040"/>
                </a:solidFill>
                <a:uFill>
                  <a:solidFill>
                    <a:srgbClr val="ffffff"/>
                  </a:solidFill>
                </a:uFill>
                <a:latin typeface="Century Gothic"/>
              </a:rPr>
              <a:t>OpenRice - http://www.openrice.com/en/hongkong</a:t>
            </a:r>
            <a:endParaRPr/>
          </a:p>
          <a:p>
            <a:pPr>
              <a:lnSpc>
                <a:spcPct val="100000"/>
              </a:lnSpc>
            </a:pPr>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Project Overview</a:t>
            </a:r>
            <a:endParaRPr/>
          </a:p>
        </p:txBody>
      </p:sp>
      <p:sp>
        <p:nvSpPr>
          <p:cNvPr id="118"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a:t>
            </a:r>
            <a:r>
              <a:rPr b="1" lang="en-US" sz="1800" spc="-1" strike="noStrike">
                <a:solidFill>
                  <a:srgbClr val="404040"/>
                </a:solidFill>
                <a:uFill>
                  <a:solidFill>
                    <a:srgbClr val="ffffff"/>
                  </a:solidFill>
                </a:uFill>
                <a:latin typeface="Century Gothic"/>
              </a:rPr>
              <a:t>Xerve</a:t>
            </a:r>
            <a:r>
              <a:rPr lang="en-US" sz="1800" spc="-1" strike="noStrike">
                <a:solidFill>
                  <a:srgbClr val="404040"/>
                </a:solidFill>
                <a:uFill>
                  <a:solidFill>
                    <a:srgbClr val="ffffff"/>
                  </a:solidFill>
                </a:uFill>
                <a:latin typeface="Century Gothic"/>
              </a:rPr>
              <a:t>” is a web/mobile application wherein you can easily discover and explore high class restaurants globally in cuisines with different cultures and whenever one selects a restaurant of his/her choice, detailed information can be viewed, feedback/comments and donation can be provided.</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Introduction</a:t>
            </a:r>
            <a:endParaRPr/>
          </a:p>
        </p:txBody>
      </p:sp>
      <p:sp>
        <p:nvSpPr>
          <p:cNvPr id="120"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Tired of exerting too much effort in spending time looking for restaurants in every corner of every street? then in the end, gaining the feeling of unsatisfaction? Worry no more! Since team </a:t>
            </a:r>
            <a:r>
              <a:rPr b="1" lang="en-US" sz="1800" spc="-1" strike="noStrike">
                <a:solidFill>
                  <a:srgbClr val="404040"/>
                </a:solidFill>
                <a:uFill>
                  <a:solidFill>
                    <a:srgbClr val="ffffff"/>
                  </a:solidFill>
                </a:uFill>
                <a:latin typeface="Century Gothic"/>
              </a:rPr>
              <a:t>FOODTRIP</a:t>
            </a:r>
            <a:r>
              <a:rPr lang="en-US" sz="1800" spc="-1" strike="noStrike">
                <a:solidFill>
                  <a:srgbClr val="404040"/>
                </a:solidFill>
                <a:uFill>
                  <a:solidFill>
                    <a:srgbClr val="ffffff"/>
                  </a:solidFill>
                </a:uFill>
                <a:latin typeface="Century Gothic"/>
              </a:rPr>
              <a:t> develops a new kind of application in which is user-friendly and hassle free, exclusively to those who have both the feeling of exhilaration and curiosity in exploring and discovering multitudes of unique and luxurious restaurants/cuisines worldwide. Team </a:t>
            </a:r>
            <a:r>
              <a:rPr b="1" lang="en-US" sz="1800" spc="-1" strike="noStrike">
                <a:solidFill>
                  <a:srgbClr val="404040"/>
                </a:solidFill>
                <a:uFill>
                  <a:solidFill>
                    <a:srgbClr val="ffffff"/>
                  </a:solidFill>
                </a:uFill>
                <a:latin typeface="Century Gothic"/>
              </a:rPr>
              <a:t>FOODTRIP</a:t>
            </a:r>
            <a:r>
              <a:rPr lang="en-US" sz="1800" spc="-1" strike="noStrike">
                <a:solidFill>
                  <a:srgbClr val="404040"/>
                </a:solidFill>
                <a:uFill>
                  <a:solidFill>
                    <a:srgbClr val="ffffff"/>
                  </a:solidFill>
                </a:uFill>
                <a:latin typeface="Century Gothic"/>
              </a:rPr>
              <a:t> calls it “</a:t>
            </a:r>
            <a:r>
              <a:rPr b="1" lang="en-US" sz="1800" spc="-1" strike="noStrike">
                <a:solidFill>
                  <a:srgbClr val="404040"/>
                </a:solidFill>
                <a:uFill>
                  <a:solidFill>
                    <a:srgbClr val="ffffff"/>
                  </a:solidFill>
                </a:uFill>
                <a:latin typeface="Century Gothic"/>
              </a:rPr>
              <a:t>Xerve</a:t>
            </a:r>
            <a:r>
              <a:rPr lang="en-US" sz="1800" spc="-1" strike="noStrike">
                <a:solidFill>
                  <a:srgbClr val="404040"/>
                </a:solidFill>
                <a:uFill>
                  <a:solidFill>
                    <a:srgbClr val="ffffff"/>
                  </a:solidFill>
                </a:uFill>
                <a:latin typeface="Century Gothic"/>
              </a:rPr>
              <a:t>”, a web/mobile app in which endorses, enhances, and easily searches these restaurant’s/cuisine’s digital profile for the convenience of quality food-craving consumers.</a:t>
            </a:r>
            <a:endParaRPr/>
          </a:p>
          <a:p>
            <a:pPr>
              <a:lnSpc>
                <a:spcPct val="100000"/>
              </a:lnSpc>
            </a:pP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Problem Statement</a:t>
            </a:r>
            <a:endParaRPr/>
          </a:p>
        </p:txBody>
      </p:sp>
      <p:sp>
        <p:nvSpPr>
          <p:cNvPr id="122"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The rise of fastfood chains and mediocre restaurants globally nowadays are having a rapid growth of attention and reputation and thus, luxurious cuisines are having difficulty in coping up with the level of their competitor’s growth in both attention and reputation. </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On the other hand, food enthusiasts are experiencing boredom with continuously feasting through fastfoods and mediocre restaurants because they would have no easy means of locating luxurious cuisines.</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 </a:t>
            </a:r>
            <a:r>
              <a:rPr lang="en-US" sz="1800" spc="-1" strike="noStrike">
                <a:solidFill>
                  <a:srgbClr val="404040"/>
                </a:solidFill>
                <a:uFill>
                  <a:solidFill>
                    <a:srgbClr val="ffffff"/>
                  </a:solidFill>
                </a:uFill>
                <a:latin typeface="Century Gothic"/>
              </a:rPr>
              <a:t>Food enthusiasts do often hesitate in trying out luxurious cuisines due to lack of specific details about it.</a:t>
            </a:r>
            <a:endParaRPr/>
          </a:p>
          <a:p>
            <a:pPr>
              <a:lnSpc>
                <a:spcPct val="100000"/>
              </a:lnSpc>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Proposed Solution</a:t>
            </a:r>
            <a:endParaRPr/>
          </a:p>
        </p:txBody>
      </p:sp>
      <p:sp>
        <p:nvSpPr>
          <p:cNvPr id="124" name="TextShape 2"/>
          <p:cNvSpPr txBox="1"/>
          <p:nvPr/>
        </p:nvSpPr>
        <p:spPr>
          <a:xfrm>
            <a:off x="1154880" y="2603520"/>
            <a:ext cx="8760960" cy="3416040"/>
          </a:xfrm>
          <a:prstGeom prst="rect">
            <a:avLst/>
          </a:prstGeom>
          <a:noFill/>
          <a:ln>
            <a:noFill/>
          </a:ln>
        </p:spPr>
        <p:txBody>
          <a:bodyPr/>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Team </a:t>
            </a:r>
            <a:r>
              <a:rPr b="1" lang="en-US" sz="1800" spc="-1" strike="noStrike">
                <a:solidFill>
                  <a:srgbClr val="404040"/>
                </a:solidFill>
                <a:uFill>
                  <a:solidFill>
                    <a:srgbClr val="ffffff"/>
                  </a:solidFill>
                </a:uFill>
                <a:latin typeface="Century Gothic"/>
              </a:rPr>
              <a:t>FOODTRIP</a:t>
            </a:r>
            <a:r>
              <a:rPr lang="en-US" sz="1800" spc="-1" strike="noStrike">
                <a:solidFill>
                  <a:srgbClr val="404040"/>
                </a:solidFill>
                <a:uFill>
                  <a:solidFill>
                    <a:srgbClr val="ffffff"/>
                  </a:solidFill>
                </a:uFill>
                <a:latin typeface="Century Gothic"/>
              </a:rPr>
              <a:t> will be developing a simple yet user-friendly web/mobile app called “</a:t>
            </a:r>
            <a:r>
              <a:rPr b="1" lang="en-US" sz="1800" spc="-1" strike="noStrike">
                <a:solidFill>
                  <a:srgbClr val="404040"/>
                </a:solidFill>
                <a:uFill>
                  <a:solidFill>
                    <a:srgbClr val="ffffff"/>
                  </a:solidFill>
                </a:uFill>
                <a:latin typeface="Century Gothic"/>
              </a:rPr>
              <a:t>Xerve</a:t>
            </a:r>
            <a:r>
              <a:rPr lang="en-US" sz="1800" spc="-1" strike="noStrike">
                <a:solidFill>
                  <a:srgbClr val="404040"/>
                </a:solidFill>
                <a:uFill>
                  <a:solidFill>
                    <a:srgbClr val="ffffff"/>
                  </a:solidFill>
                </a:uFill>
                <a:latin typeface="Century Gothic"/>
              </a:rPr>
              <a:t>”, which expeditiously elevates the digital profile of restaurant establishments. This will also provide a unique yet efficient way of fulfilling the needs of food enthusiasts. It will mainly feature tracking and also informs the destination of a user’s preference regarding the type of cuisine chosen.</a:t>
            </a:r>
            <a:endParaRPr/>
          </a:p>
          <a:p>
            <a:pPr>
              <a:lnSpc>
                <a:spcPct val="100000"/>
              </a:lnSpc>
            </a:pP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System Requirement Analysis</a:t>
            </a:r>
            <a:endParaRPr/>
          </a:p>
        </p:txBody>
      </p:sp>
      <p:pic>
        <p:nvPicPr>
          <p:cNvPr id="126" name="Content Placeholder 3" descr=""/>
          <p:cNvPicPr/>
          <p:nvPr/>
        </p:nvPicPr>
        <p:blipFill>
          <a:blip r:embed="rId1"/>
          <a:stretch/>
        </p:blipFill>
        <p:spPr>
          <a:xfrm>
            <a:off x="1567800" y="3055320"/>
            <a:ext cx="8484120" cy="294732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TextShape 1"/>
          <p:cNvSpPr txBox="1"/>
          <p:nvPr/>
        </p:nvSpPr>
        <p:spPr>
          <a:xfrm>
            <a:off x="1154880" y="947880"/>
            <a:ext cx="8760960" cy="728280"/>
          </a:xfrm>
          <a:prstGeom prst="rect">
            <a:avLst/>
          </a:prstGeom>
          <a:noFill/>
          <a:ln>
            <a:noFill/>
          </a:ln>
        </p:spPr>
        <p:txBody>
          <a:bodyPr anchor="ctr"/>
          <a:p>
            <a:pPr>
              <a:lnSpc>
                <a:spcPct val="100000"/>
              </a:lnSpc>
            </a:pPr>
            <a:r>
              <a:rPr lang="en-US" sz="3600" spc="-1" strike="noStrike">
                <a:solidFill>
                  <a:srgbClr val="ebebeb"/>
                </a:solidFill>
                <a:uFill>
                  <a:solidFill>
                    <a:srgbClr val="ffffff"/>
                  </a:solidFill>
                </a:uFill>
                <a:latin typeface="Century Gothic"/>
              </a:rPr>
              <a:t>Functional System Specifications</a:t>
            </a:r>
            <a:endParaRPr/>
          </a:p>
        </p:txBody>
      </p:sp>
      <p:sp>
        <p:nvSpPr>
          <p:cNvPr id="128" name="TextShape 2"/>
          <p:cNvSpPr txBox="1"/>
          <p:nvPr/>
        </p:nvSpPr>
        <p:spPr>
          <a:xfrm>
            <a:off x="1154880" y="2603520"/>
            <a:ext cx="8760960" cy="3416040"/>
          </a:xfrm>
          <a:prstGeom prst="rect">
            <a:avLst/>
          </a:prstGeom>
          <a:noFill/>
          <a:ln>
            <a:noFill/>
          </a:ln>
        </p:spPr>
        <p:txBody>
          <a:bodyPr/>
          <a:p>
            <a:pPr>
              <a:lnSpc>
                <a:spcPct val="100000"/>
              </a:lnSpc>
            </a:pPr>
            <a:r>
              <a:rPr b="1" lang="en-US" sz="1800" spc="-1" strike="noStrike">
                <a:solidFill>
                  <a:srgbClr val="404040"/>
                </a:solidFill>
                <a:uFill>
                  <a:solidFill>
                    <a:srgbClr val="ffffff"/>
                  </a:solidFill>
                </a:uFill>
                <a:latin typeface="Century Gothic"/>
              </a:rPr>
              <a:t>Registration function</a:t>
            </a:r>
            <a:r>
              <a:rPr lang="en-US" sz="1800" spc="-1" strike="noStrike">
                <a:solidFill>
                  <a:srgbClr val="404040"/>
                </a:solidFill>
                <a:uFill>
                  <a:solidFill>
                    <a:srgbClr val="ffffff"/>
                  </a:solidFill>
                </a:uFill>
                <a:latin typeface="Century Gothic"/>
              </a:rPr>
              <a:t> (FB/Email)</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Provide the users full access of the website</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Users – Food enthusiasts (General)</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Provides access for restaurant inputting and editing</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Users – Food enthusiasts (General)</a:t>
            </a:r>
            <a:endParaRPr/>
          </a:p>
          <a:p>
            <a:pPr>
              <a:lnSpc>
                <a:spcPct val="100000"/>
              </a:lnSpc>
            </a:pPr>
            <a:endParaRPr/>
          </a:p>
          <a:p>
            <a:pPr>
              <a:lnSpc>
                <a:spcPct val="100000"/>
              </a:lnSpc>
            </a:pPr>
            <a:r>
              <a:rPr b="1" lang="en-US" sz="1800" spc="-1" strike="noStrike">
                <a:solidFill>
                  <a:srgbClr val="404040"/>
                </a:solidFill>
                <a:uFill>
                  <a:solidFill>
                    <a:srgbClr val="ffffff"/>
                  </a:solidFill>
                </a:uFill>
                <a:latin typeface="Century Gothic"/>
              </a:rPr>
              <a:t>Drop-down cuisine category function</a:t>
            </a:r>
            <a:r>
              <a:rPr lang="en-US" sz="1800" spc="-1" strike="noStrike">
                <a:solidFill>
                  <a:srgbClr val="404040"/>
                </a:solidFill>
                <a:uFill>
                  <a:solidFill>
                    <a:srgbClr val="ffffff"/>
                  </a:solidFill>
                </a:uFill>
                <a:latin typeface="Century Gothic"/>
              </a:rPr>
              <a:t> </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Provides the users access in choosing preferred cuisines</a:t>
            </a:r>
            <a:endParaRPr/>
          </a:p>
          <a:p>
            <a:pPr marL="343080" indent="-342720">
              <a:lnSpc>
                <a:spcPct val="100000"/>
              </a:lnSpc>
              <a:buClr>
                <a:srgbClr val="f5a408"/>
              </a:buClr>
              <a:buSzPct val="80000"/>
              <a:buFont typeface="Wingdings 3" charset="2"/>
              <a:buChar char=""/>
            </a:pPr>
            <a:r>
              <a:rPr lang="en-US" sz="1800" spc="-1" strike="noStrike">
                <a:solidFill>
                  <a:srgbClr val="404040"/>
                </a:solidFill>
                <a:uFill>
                  <a:solidFill>
                    <a:srgbClr val="ffffff"/>
                  </a:solidFill>
                </a:uFill>
                <a:latin typeface="Century Gothic"/>
              </a:rPr>
              <a:t>Users – Food enthusiasts (General)</a:t>
            </a:r>
            <a:endParaRPr/>
          </a:p>
          <a:p>
            <a:pPr>
              <a:lnSpc>
                <a:spcPct val="100000"/>
              </a:lnSpc>
            </a:pPr>
            <a:endParaRPr/>
          </a:p>
          <a:p>
            <a:pPr>
              <a:lnSpc>
                <a:spcPct val="100000"/>
              </a:lnSpc>
            </a:pP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 Boardroom</Template>
  <TotalTime>46</TotalTime>
  <Application>LibreOffice/5.0.0.5$Windows_x86 LibreOffice_project/1b1a90865e348b492231e1c451437d7a15bb262b</Application>
  <Paragraphs>158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2016-09-07T13:00:33Z</dcterms:created>
  <dc:creator>iumarquez</dc:creator>
  <dc:language>en-US</dc:language>
  <dcterms:modified xsi:type="dcterms:W3CDTF">2016-09-07T22:06:43Z</dcterms:modified>
  <cp:revision>42</cp:revision>
  <dc:title>Asia Pacific College #3 Humabon Place, Magallanes Makati City September 08, 2016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33</vt:i4>
  </property>
</Properties>
</file>